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929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88" d="100"/>
          <a:sy n="88" d="100"/>
        </p:scale>
        <p:origin x="446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7A5342-3E5C-4196-9593-E9C3B6799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75C0703-963C-42DA-846D-5079E9E33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8D9FC64-476F-4FB2-A194-05E18961A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69730-6BFF-4404-89F7-DF65876B46D8}" type="datetimeFigureOut">
              <a:rPr lang="sl-SI" smtClean="0"/>
              <a:t>8. 02. 2025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1913C0A-3335-4855-8D0D-6A72E7382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A365FCC-3512-44FD-B96D-730EFEEA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2500-68A0-4CB7-9B1F-8DF5C494D4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6216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35AD19-675E-4D69-A2C8-289CF044E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0C61770-D1CB-484A-82A0-9466132A9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B483562-D481-4244-8003-D2EC257E0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69730-6BFF-4404-89F7-DF65876B46D8}" type="datetimeFigureOut">
              <a:rPr lang="sl-SI" smtClean="0"/>
              <a:t>8. 02. 2025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B961978-D366-43EB-9D9E-32BF823F7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AD7E38B-5381-4551-8630-2B1659B66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2500-68A0-4CB7-9B1F-8DF5C494D4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180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4E1CB94F-8571-4EC9-80F7-88509B3E00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95ACB1F3-7B6A-4AC1-90E7-0422D589B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E0E7E52-6452-4805-8D24-A9B901DDC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69730-6BFF-4404-89F7-DF65876B46D8}" type="datetimeFigureOut">
              <a:rPr lang="sl-SI" smtClean="0"/>
              <a:t>8. 02. 2025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90696FB-005B-4443-A927-6757429DA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F1423AF-BA2A-48BC-80D8-BE28C41AC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2500-68A0-4CB7-9B1F-8DF5C494D4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3175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D1BE9C-81A3-4E3C-AB8E-361250BA2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425946A-DB74-4D5A-B3E7-91BA014C8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DDF3865-00A1-4D08-8961-6D1D8BD29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69730-6BFF-4404-89F7-DF65876B46D8}" type="datetimeFigureOut">
              <a:rPr lang="sl-SI" smtClean="0"/>
              <a:t>8. 02. 2025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7C94DFB-2E4A-4AE0-83EA-41A3F0FD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DF6E895-B21B-49DE-AAA1-396B08247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2500-68A0-4CB7-9B1F-8DF5C494D4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7901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AB86F6-3A37-4BBE-994D-BF24D8247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05B7652-8FFB-4CCA-8CA0-250FEFCD3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9B4FC5D-B04C-4373-9BC3-D51017A64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69730-6BFF-4404-89F7-DF65876B46D8}" type="datetimeFigureOut">
              <a:rPr lang="sl-SI" smtClean="0"/>
              <a:t>8. 02. 2025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28BE47F-0231-4E4E-9DEF-C00C4E868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7AC455B-A888-4332-AEFF-BCA87BA50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2500-68A0-4CB7-9B1F-8DF5C494D4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4616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9BE2AF-7CB5-4FDD-A6EF-55C727FB5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D324EDB-A03C-4D98-B932-AD58D9967D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74108F6-0B19-4100-B870-771CBF4E9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34DE002-557D-4398-9F32-032586DA2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69730-6BFF-4404-89F7-DF65876B46D8}" type="datetimeFigureOut">
              <a:rPr lang="sl-SI" smtClean="0"/>
              <a:t>8. 02. 2025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CD906D8-6E86-45FD-B801-4C1C498A4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EDF9991-2C76-468D-B027-13E7A61BE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2500-68A0-4CB7-9B1F-8DF5C494D4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3530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3C50D6-1EE9-480B-82FC-0523FEE42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7A35027-B03B-45DB-8C00-FF7232849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E6AD7CC-F02E-420B-BB4C-3947AF42E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1ACB2D2D-68B2-44DC-8A47-61F7792B28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529C7694-261D-4FF0-B3CA-38966A7065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470C26B6-0F2E-4A0A-A605-412D503BE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69730-6BFF-4404-89F7-DF65876B46D8}" type="datetimeFigureOut">
              <a:rPr lang="sl-SI" smtClean="0"/>
              <a:t>8. 02. 2025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EAFF9C4D-1E68-4605-AC11-509B182B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2217FDBD-63B5-4D80-8B0B-441246B47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2500-68A0-4CB7-9B1F-8DF5C494D4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1819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CDB2D1-5E88-4725-BA1A-1C2FD9321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B924F771-0A0F-4092-B66B-2AB56798B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69730-6BFF-4404-89F7-DF65876B46D8}" type="datetimeFigureOut">
              <a:rPr lang="sl-SI" smtClean="0"/>
              <a:t>8. 02. 2025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D1F9ECBF-BF1B-498D-8C96-DF4516F8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7401B1E3-01B7-4BEA-886E-F492CD1F3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2500-68A0-4CB7-9B1F-8DF5C494D4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8917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E1CA3CA4-A6C9-40A9-A553-14A4EBF59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69730-6BFF-4404-89F7-DF65876B46D8}" type="datetimeFigureOut">
              <a:rPr lang="sl-SI" smtClean="0"/>
              <a:t>8. 02. 2025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64D8F95B-2F2C-4203-84A7-63592724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169AC8DF-5622-40A4-8B68-B4754A562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2500-68A0-4CB7-9B1F-8DF5C494D4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2962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C91C73-6890-4158-B587-0AEBA9271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342FD3D-4A31-4FE3-BB6C-52DD0C06C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E27E4B72-D166-49F3-8D04-A384C9A6B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D32503B-FB4C-46BE-977C-6B66D6FD4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69730-6BFF-4404-89F7-DF65876B46D8}" type="datetimeFigureOut">
              <a:rPr lang="sl-SI" smtClean="0"/>
              <a:t>8. 02. 2025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FDF8A89-562A-4307-992E-5AE66794D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2C7CCCC-9D5D-4EB4-8326-4837966F1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2500-68A0-4CB7-9B1F-8DF5C494D4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604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782AD1-E1F4-4B49-A998-8F95F583E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A8EBB4B2-5094-40ED-929A-E6E2A4ACC2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003543C9-D36C-4C86-9D65-CCFAE14CF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45E5D53-7E99-4D64-93BA-348B71772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69730-6BFF-4404-89F7-DF65876B46D8}" type="datetimeFigureOut">
              <a:rPr lang="sl-SI" smtClean="0"/>
              <a:t>8. 02. 2025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DD80C02-C5E3-4751-872B-B66806AAB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D32B716-26F1-4569-8A72-25106C09A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2500-68A0-4CB7-9B1F-8DF5C494D4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9502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83951D2B-456B-4620-8ED5-F5DB906A2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97B8F2B-1480-4809-8270-05594BBC5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A02DF6C-B6E6-41CD-842B-F7741FAF90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69730-6BFF-4404-89F7-DF65876B46D8}" type="datetimeFigureOut">
              <a:rPr lang="sl-SI" smtClean="0"/>
              <a:t>8. 02. 2025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44C6D69-127B-4B36-A415-D50FFD4EF0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56654DC-92FD-433B-B903-0A73A9FD66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92500-68A0-4CB7-9B1F-8DF5C494D4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989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>
            <a:extLst>
              <a:ext uri="{FF2B5EF4-FFF2-40B4-BE49-F238E27FC236}">
                <a16:creationId xmlns:a16="http://schemas.microsoft.com/office/drawing/2014/main" id="{B2B9EEA0-4626-49BA-AC21-B830C89718E1}"/>
              </a:ext>
            </a:extLst>
          </p:cNvPr>
          <p:cNvSpPr/>
          <p:nvPr/>
        </p:nvSpPr>
        <p:spPr>
          <a:xfrm>
            <a:off x="0" y="-2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E61760C-8EE7-4FD6-9317-C7800B08D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3866"/>
            <a:ext cx="10515600" cy="2647898"/>
          </a:xfrm>
        </p:spPr>
        <p:txBody>
          <a:bodyPr>
            <a:normAutofit/>
          </a:bodyPr>
          <a:lstStyle/>
          <a:p>
            <a:pPr algn="ctr"/>
            <a:r>
              <a:rPr lang="sl-SI" sz="6000" dirty="0" smtClean="0">
                <a:latin typeface="Blackadder ITC" panose="04020505051007020D02" pitchFamily="82" charset="0"/>
              </a:rPr>
              <a:t>Zdravljica</a:t>
            </a:r>
            <a:br>
              <a:rPr lang="sl-SI" sz="6000" dirty="0" smtClean="0">
                <a:latin typeface="Blackadder ITC" panose="04020505051007020D02" pitchFamily="82" charset="0"/>
              </a:rPr>
            </a:br>
            <a:r>
              <a:rPr lang="sl-SI" sz="2400" dirty="0" smtClean="0">
                <a:latin typeface="Monotype Corsiva" panose="03010101010201010101" pitchFamily="66" charset="0"/>
              </a:rPr>
              <a:t>Likovna </a:t>
            </a:r>
            <a:r>
              <a:rPr lang="sl-SI" sz="2400" dirty="0">
                <a:latin typeface="Monotype Corsiva" panose="03010101010201010101" pitchFamily="66" charset="0"/>
              </a:rPr>
              <a:t>dela učencev petih razredov</a:t>
            </a:r>
            <a:br>
              <a:rPr lang="sl-SI" sz="2400" dirty="0">
                <a:latin typeface="Monotype Corsiva" panose="03010101010201010101" pitchFamily="66" charset="0"/>
              </a:rPr>
            </a:br>
            <a:r>
              <a:rPr lang="sl-SI" sz="2400" dirty="0">
                <a:latin typeface="Monotype Corsiva" panose="03010101010201010101" pitchFamily="66" charset="0"/>
              </a:rPr>
              <a:t>Mentorica: Janja </a:t>
            </a:r>
            <a:r>
              <a:rPr lang="sl-SI" sz="2400" dirty="0" smtClean="0">
                <a:latin typeface="Monotype Corsiva" panose="03010101010201010101" pitchFamily="66" charset="0"/>
              </a:rPr>
              <a:t>Tomažič</a:t>
            </a:r>
            <a:br>
              <a:rPr lang="sl-SI" sz="2400" dirty="0" smtClean="0">
                <a:latin typeface="Monotype Corsiva" panose="03010101010201010101" pitchFamily="66" charset="0"/>
              </a:rPr>
            </a:br>
            <a:r>
              <a:rPr lang="sl-SI" sz="2400" dirty="0">
                <a:latin typeface="Blackadder ITC" panose="04020505051007020D02" pitchFamily="82" charset="0"/>
              </a:rPr>
              <a:t/>
            </a:r>
            <a:br>
              <a:rPr lang="sl-SI" sz="2400" dirty="0">
                <a:latin typeface="Blackadder ITC" panose="04020505051007020D02" pitchFamily="82" charset="0"/>
              </a:rPr>
            </a:br>
            <a:r>
              <a:rPr lang="sl-SI" sz="2400" dirty="0">
                <a:latin typeface="Blackadder ITC" panose="04020505051007020D02" pitchFamily="82" charset="0"/>
              </a:rPr>
              <a:t>PP pripravila Dragan Štumberger in Paul </a:t>
            </a:r>
            <a:r>
              <a:rPr lang="sl-SI" sz="2400" dirty="0" err="1">
                <a:latin typeface="Blackadder ITC" panose="04020505051007020D02" pitchFamily="82" charset="0"/>
              </a:rPr>
              <a:t>M</a:t>
            </a:r>
            <a:r>
              <a:rPr lang="sl-SI" sz="2800" dirty="0" err="1">
                <a:latin typeface="Blackadder ITC" panose="04020505051007020D02" pitchFamily="82" charset="0"/>
              </a:rPr>
              <a:t>öller</a:t>
            </a:r>
            <a:endParaRPr lang="sl-SI" sz="60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6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9BF39AD-8247-4204-92AB-98FFF6D3A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2447" y="1221697"/>
            <a:ext cx="5576341" cy="418225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3D2445B-2E5D-4AA8-B755-0A6274FAA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73252" y="1221698"/>
            <a:ext cx="5576344" cy="4182257"/>
          </a:xfrm>
          <a:prstGeom prst="rect">
            <a:avLst/>
          </a:prstGeom>
        </p:spPr>
      </p:pic>
      <p:sp>
        <p:nvSpPr>
          <p:cNvPr id="8" name="Pravokotnik: zaokroženi diagonalni vogali 7">
            <a:extLst>
              <a:ext uri="{FF2B5EF4-FFF2-40B4-BE49-F238E27FC236}">
                <a16:creationId xmlns:a16="http://schemas.microsoft.com/office/drawing/2014/main" id="{758ACC16-BD6F-49F2-AAC8-C4CE87DAC8C5}"/>
              </a:ext>
            </a:extLst>
          </p:cNvPr>
          <p:cNvSpPr/>
          <p:nvPr/>
        </p:nvSpPr>
        <p:spPr>
          <a:xfrm>
            <a:off x="4796853" y="540893"/>
            <a:ext cx="2373443" cy="5576341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/>
              <a:t>Živé naj vsi naródi,</a:t>
            </a:r>
            <a:br>
              <a:rPr lang="sl-SI"/>
            </a:br>
            <a:r>
              <a:rPr lang="sl-SI"/>
              <a:t>ki hrepené dočakat dan,</a:t>
            </a:r>
            <a:br>
              <a:rPr lang="sl-SI"/>
            </a:br>
            <a:r>
              <a:rPr lang="sl-SI"/>
              <a:t>ko, koder sonce hodi,</a:t>
            </a:r>
            <a:br>
              <a:rPr lang="sl-SI"/>
            </a:br>
            <a:r>
              <a:rPr lang="sl-SI"/>
              <a:t>prepir iz svéta bo pregnan,</a:t>
            </a:r>
            <a:br>
              <a:rPr lang="sl-SI"/>
            </a:br>
            <a:r>
              <a:rPr lang="sl-SI"/>
              <a:t>ko rojak</a:t>
            </a:r>
            <a:br>
              <a:rPr lang="sl-SI"/>
            </a:br>
            <a:r>
              <a:rPr lang="sl-SI"/>
              <a:t>prost bo vsak,</a:t>
            </a:r>
            <a:br>
              <a:rPr lang="sl-SI"/>
            </a:br>
            <a:r>
              <a:rPr lang="sl-SI"/>
              <a:t>ne vrag, le sosed bo mejak!</a:t>
            </a:r>
          </a:p>
        </p:txBody>
      </p:sp>
    </p:spTree>
    <p:extLst>
      <p:ext uri="{BB962C8B-B14F-4D97-AF65-F5344CB8AC3E}">
        <p14:creationId xmlns:p14="http://schemas.microsoft.com/office/powerpoint/2010/main" val="82332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537BB90-008F-4EB3-B0A6-E5F54FC2D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0626" y="1237676"/>
            <a:ext cx="5574261" cy="418069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36F9CFA-4B9C-46AE-8028-183CEB489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30034" y="1338651"/>
            <a:ext cx="5574263" cy="4180698"/>
          </a:xfrm>
          <a:prstGeom prst="rect">
            <a:avLst/>
          </a:prstGeom>
        </p:spPr>
      </p:pic>
      <p:sp>
        <p:nvSpPr>
          <p:cNvPr id="6" name="Pravokotnik: zaokroženi diagonalni vogali 5">
            <a:extLst>
              <a:ext uri="{FF2B5EF4-FFF2-40B4-BE49-F238E27FC236}">
                <a16:creationId xmlns:a16="http://schemas.microsoft.com/office/drawing/2014/main" id="{A1438243-4270-4499-A3E2-46A555CFAF95}"/>
              </a:ext>
            </a:extLst>
          </p:cNvPr>
          <p:cNvSpPr/>
          <p:nvPr/>
        </p:nvSpPr>
        <p:spPr>
          <a:xfrm>
            <a:off x="4796853" y="540893"/>
            <a:ext cx="2373443" cy="574998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Živé naj vsi naródi,</a:t>
            </a:r>
            <a:br>
              <a:rPr lang="sl-SI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ki hrepené dočakat dan,</a:t>
            </a:r>
            <a:br>
              <a:rPr lang="sl-SI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ko, koder sonce hodi,</a:t>
            </a:r>
            <a:br>
              <a:rPr lang="sl-SI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prepir iz svéta bo pregnan,</a:t>
            </a:r>
            <a:br>
              <a:rPr lang="sl-SI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ko rojak</a:t>
            </a:r>
            <a:br>
              <a:rPr lang="sl-SI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prost bo vsak,</a:t>
            </a:r>
            <a:br>
              <a:rPr lang="sl-SI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ne vrag, le sosed bo mejak!</a:t>
            </a:r>
          </a:p>
        </p:txBody>
      </p:sp>
    </p:spTree>
    <p:extLst>
      <p:ext uri="{BB962C8B-B14F-4D97-AF65-F5344CB8AC3E}">
        <p14:creationId xmlns:p14="http://schemas.microsoft.com/office/powerpoint/2010/main" val="102012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42DB4C7-C3D1-4DCB-B236-0A206DDF1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970" y="1405328"/>
            <a:ext cx="5396460" cy="404734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5E7113A-6C84-4A84-BBC3-73B968FB5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25846" y="1405327"/>
            <a:ext cx="5396462" cy="4047347"/>
          </a:xfrm>
          <a:prstGeom prst="rect">
            <a:avLst/>
          </a:prstGeom>
        </p:spPr>
      </p:pic>
      <p:sp>
        <p:nvSpPr>
          <p:cNvPr id="6" name="Pravokotnik: zaokroženi diagonalni vogali 5">
            <a:extLst>
              <a:ext uri="{FF2B5EF4-FFF2-40B4-BE49-F238E27FC236}">
                <a16:creationId xmlns:a16="http://schemas.microsoft.com/office/drawing/2014/main" id="{7C8CBB80-05B5-40BC-852C-99651798B5F5}"/>
              </a:ext>
            </a:extLst>
          </p:cNvPr>
          <p:cNvSpPr/>
          <p:nvPr/>
        </p:nvSpPr>
        <p:spPr>
          <a:xfrm>
            <a:off x="4766873" y="730767"/>
            <a:ext cx="2373443" cy="5396461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/>
              <a:t>Živé naj vsi naródi,</a:t>
            </a:r>
            <a:br>
              <a:rPr lang="sl-SI"/>
            </a:br>
            <a:r>
              <a:rPr lang="sl-SI"/>
              <a:t>ki hrepené dočakat dan,</a:t>
            </a:r>
            <a:br>
              <a:rPr lang="sl-SI"/>
            </a:br>
            <a:r>
              <a:rPr lang="sl-SI"/>
              <a:t>ko, koder sonce hodi,</a:t>
            </a:r>
            <a:br>
              <a:rPr lang="sl-SI"/>
            </a:br>
            <a:r>
              <a:rPr lang="sl-SI"/>
              <a:t>prepir iz svéta bo pregnan,</a:t>
            </a:r>
            <a:br>
              <a:rPr lang="sl-SI"/>
            </a:br>
            <a:r>
              <a:rPr lang="sl-SI"/>
              <a:t>ko rojak</a:t>
            </a:r>
            <a:br>
              <a:rPr lang="sl-SI"/>
            </a:br>
            <a:r>
              <a:rPr lang="sl-SI"/>
              <a:t>prost bo vsak,</a:t>
            </a:r>
            <a:br>
              <a:rPr lang="sl-SI"/>
            </a:br>
            <a:r>
              <a:rPr lang="sl-SI"/>
              <a:t>ne vrag, le sosed bo mejak!</a:t>
            </a:r>
          </a:p>
        </p:txBody>
      </p:sp>
    </p:spTree>
    <p:extLst>
      <p:ext uri="{BB962C8B-B14F-4D97-AF65-F5344CB8AC3E}">
        <p14:creationId xmlns:p14="http://schemas.microsoft.com/office/powerpoint/2010/main" val="181524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ECDC73B-452E-4259-A0FE-FC4F53758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48054" y="1478244"/>
            <a:ext cx="5749980" cy="431248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AF0B555-147E-40D9-BEDA-57D311976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37875" y="1478245"/>
            <a:ext cx="5749981" cy="4312486"/>
          </a:xfrm>
          <a:prstGeom prst="rect">
            <a:avLst/>
          </a:prstGeom>
        </p:spPr>
      </p:pic>
      <p:sp>
        <p:nvSpPr>
          <p:cNvPr id="6" name="Pravokotnik: zaokroženi diagonalni vogali 5">
            <a:extLst>
              <a:ext uri="{FF2B5EF4-FFF2-40B4-BE49-F238E27FC236}">
                <a16:creationId xmlns:a16="http://schemas.microsoft.com/office/drawing/2014/main" id="{C8C7D9A6-BEDF-4CD0-839D-0E7A6DB1FBAE}"/>
              </a:ext>
            </a:extLst>
          </p:cNvPr>
          <p:cNvSpPr/>
          <p:nvPr/>
        </p:nvSpPr>
        <p:spPr>
          <a:xfrm>
            <a:off x="4683180" y="759499"/>
            <a:ext cx="2373443" cy="574998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>
                <a:solidFill>
                  <a:schemeClr val="bg1">
                    <a:lumMod val="50000"/>
                  </a:schemeClr>
                </a:solidFill>
              </a:rPr>
              <a:t>Živé naj vsi naródi,</a:t>
            </a:r>
            <a:br>
              <a:rPr lang="sl-SI">
                <a:solidFill>
                  <a:schemeClr val="bg1">
                    <a:lumMod val="50000"/>
                  </a:schemeClr>
                </a:solidFill>
              </a:rPr>
            </a:br>
            <a:r>
              <a:rPr lang="sl-SI">
                <a:solidFill>
                  <a:schemeClr val="bg1">
                    <a:lumMod val="50000"/>
                  </a:schemeClr>
                </a:solidFill>
              </a:rPr>
              <a:t>ki hrepené dočakat dan,</a:t>
            </a:r>
            <a:br>
              <a:rPr lang="sl-SI">
                <a:solidFill>
                  <a:schemeClr val="bg1">
                    <a:lumMod val="50000"/>
                  </a:schemeClr>
                </a:solidFill>
              </a:rPr>
            </a:br>
            <a:r>
              <a:rPr lang="sl-SI">
                <a:solidFill>
                  <a:schemeClr val="bg1">
                    <a:lumMod val="50000"/>
                  </a:schemeClr>
                </a:solidFill>
              </a:rPr>
              <a:t>ko, koder sonce hodi,</a:t>
            </a:r>
            <a:br>
              <a:rPr lang="sl-SI">
                <a:solidFill>
                  <a:schemeClr val="bg1">
                    <a:lumMod val="50000"/>
                  </a:schemeClr>
                </a:solidFill>
              </a:rPr>
            </a:br>
            <a:r>
              <a:rPr lang="sl-SI">
                <a:solidFill>
                  <a:schemeClr val="bg1">
                    <a:lumMod val="50000"/>
                  </a:schemeClr>
                </a:solidFill>
              </a:rPr>
              <a:t>prepir iz svéta bo pregnan,</a:t>
            </a:r>
            <a:br>
              <a:rPr lang="sl-SI">
                <a:solidFill>
                  <a:schemeClr val="bg1">
                    <a:lumMod val="50000"/>
                  </a:schemeClr>
                </a:solidFill>
              </a:rPr>
            </a:br>
            <a:r>
              <a:rPr lang="sl-SI">
                <a:solidFill>
                  <a:schemeClr val="bg1">
                    <a:lumMod val="50000"/>
                  </a:schemeClr>
                </a:solidFill>
              </a:rPr>
              <a:t>ko rojak</a:t>
            </a:r>
            <a:br>
              <a:rPr lang="sl-SI">
                <a:solidFill>
                  <a:schemeClr val="bg1">
                    <a:lumMod val="50000"/>
                  </a:schemeClr>
                </a:solidFill>
              </a:rPr>
            </a:br>
            <a:r>
              <a:rPr lang="sl-SI">
                <a:solidFill>
                  <a:schemeClr val="bg1">
                    <a:lumMod val="50000"/>
                  </a:schemeClr>
                </a:solidFill>
              </a:rPr>
              <a:t>prost bo vsak,</a:t>
            </a:r>
            <a:br>
              <a:rPr lang="sl-SI">
                <a:solidFill>
                  <a:schemeClr val="bg1">
                    <a:lumMod val="50000"/>
                  </a:schemeClr>
                </a:solidFill>
              </a:rPr>
            </a:br>
            <a:r>
              <a:rPr lang="sl-SI">
                <a:solidFill>
                  <a:schemeClr val="bg1">
                    <a:lumMod val="50000"/>
                  </a:schemeClr>
                </a:solidFill>
              </a:rPr>
              <a:t>ne vrag, le sosed bo mejak!</a:t>
            </a:r>
          </a:p>
        </p:txBody>
      </p:sp>
    </p:spTree>
    <p:extLst>
      <p:ext uri="{BB962C8B-B14F-4D97-AF65-F5344CB8AC3E}">
        <p14:creationId xmlns:p14="http://schemas.microsoft.com/office/powerpoint/2010/main" val="367370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1DC116CC-E18D-4AA9-A48E-956F864E9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927" y="1347697"/>
            <a:ext cx="5356486" cy="401736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A4A0B85-8F00-4EF4-9523-225F9C102F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296" y="678136"/>
            <a:ext cx="3908437" cy="5211249"/>
          </a:xfrm>
          <a:prstGeom prst="rect">
            <a:avLst/>
          </a:prstGeom>
        </p:spPr>
      </p:pic>
      <p:sp>
        <p:nvSpPr>
          <p:cNvPr id="6" name="Pravokotnik: zaokroženi diagonalni vogali 5">
            <a:extLst>
              <a:ext uri="{FF2B5EF4-FFF2-40B4-BE49-F238E27FC236}">
                <a16:creationId xmlns:a16="http://schemas.microsoft.com/office/drawing/2014/main" id="{5C49F7EA-5E81-4363-9EDB-5840BEF18897}"/>
              </a:ext>
            </a:extLst>
          </p:cNvPr>
          <p:cNvSpPr/>
          <p:nvPr/>
        </p:nvSpPr>
        <p:spPr>
          <a:xfrm>
            <a:off x="4796853" y="678136"/>
            <a:ext cx="2373443" cy="5356488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/>
              <a:t>Živé naj vsi naródi,</a:t>
            </a:r>
            <a:br>
              <a:rPr lang="sl-SI"/>
            </a:br>
            <a:r>
              <a:rPr lang="sl-SI"/>
              <a:t>ki hrepené dočakat dan,</a:t>
            </a:r>
            <a:br>
              <a:rPr lang="sl-SI"/>
            </a:br>
            <a:r>
              <a:rPr lang="sl-SI"/>
              <a:t>ko, koder sonce hodi,</a:t>
            </a:r>
            <a:br>
              <a:rPr lang="sl-SI"/>
            </a:br>
            <a:r>
              <a:rPr lang="sl-SI"/>
              <a:t>prepir iz svéta bo pregnan,</a:t>
            </a:r>
            <a:br>
              <a:rPr lang="sl-SI"/>
            </a:br>
            <a:r>
              <a:rPr lang="sl-SI"/>
              <a:t>ko rojak</a:t>
            </a:r>
            <a:br>
              <a:rPr lang="sl-SI"/>
            </a:br>
            <a:r>
              <a:rPr lang="sl-SI"/>
              <a:t>prost bo vsak,</a:t>
            </a:r>
            <a:br>
              <a:rPr lang="sl-SI"/>
            </a:br>
            <a:r>
              <a:rPr lang="sl-SI"/>
              <a:t>ne vrag, le sosed bo mejak!</a:t>
            </a:r>
          </a:p>
        </p:txBody>
      </p:sp>
    </p:spTree>
    <p:extLst>
      <p:ext uri="{BB962C8B-B14F-4D97-AF65-F5344CB8AC3E}">
        <p14:creationId xmlns:p14="http://schemas.microsoft.com/office/powerpoint/2010/main" val="58588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970A3D8-F139-4F8E-89DE-8FD55B95F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491" y="1306228"/>
            <a:ext cx="5536367" cy="415227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2372D4D-026D-4696-98F4-9FD5AEE55B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43142" y="1306228"/>
            <a:ext cx="5536367" cy="4152275"/>
          </a:xfrm>
          <a:prstGeom prst="rect">
            <a:avLst/>
          </a:prstGeom>
        </p:spPr>
      </p:pic>
      <p:sp>
        <p:nvSpPr>
          <p:cNvPr id="6" name="Pravokotnik: zaokroženi diagonalni vogali 5">
            <a:extLst>
              <a:ext uri="{FF2B5EF4-FFF2-40B4-BE49-F238E27FC236}">
                <a16:creationId xmlns:a16="http://schemas.microsoft.com/office/drawing/2014/main" id="{833FA95E-33A8-47F0-AF0E-1653945B6174}"/>
              </a:ext>
            </a:extLst>
          </p:cNvPr>
          <p:cNvSpPr/>
          <p:nvPr/>
        </p:nvSpPr>
        <p:spPr>
          <a:xfrm>
            <a:off x="4796853" y="540893"/>
            <a:ext cx="2373443" cy="574998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Živé naj vsi naródi,</a:t>
            </a:r>
            <a:br>
              <a:rPr lang="sl-SI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ki hrepené dočakat dan,</a:t>
            </a:r>
            <a:br>
              <a:rPr lang="sl-SI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ko, koder sonce hodi,</a:t>
            </a:r>
            <a:br>
              <a:rPr lang="sl-SI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prepir iz svéta bo pregnan,</a:t>
            </a:r>
            <a:br>
              <a:rPr lang="sl-SI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ko rojak</a:t>
            </a:r>
            <a:br>
              <a:rPr lang="sl-SI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prost bo vsak,</a:t>
            </a:r>
            <a:br>
              <a:rPr lang="sl-SI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ne vrag, le sosed bo mejak!</a:t>
            </a:r>
          </a:p>
        </p:txBody>
      </p:sp>
    </p:spTree>
    <p:extLst>
      <p:ext uri="{BB962C8B-B14F-4D97-AF65-F5344CB8AC3E}">
        <p14:creationId xmlns:p14="http://schemas.microsoft.com/office/powerpoint/2010/main" val="370487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28915F2-63F8-4689-987C-5764ACC1B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22289" y="1292901"/>
            <a:ext cx="5696262" cy="427219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76790F9-A9EB-4B75-A7C6-A880C853F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296" y="580868"/>
            <a:ext cx="4272198" cy="5696263"/>
          </a:xfrm>
          <a:prstGeom prst="rect">
            <a:avLst/>
          </a:prstGeom>
        </p:spPr>
      </p:pic>
      <p:sp>
        <p:nvSpPr>
          <p:cNvPr id="6" name="Pravokotnik: zaokroženi diagonalni vogali 5">
            <a:extLst>
              <a:ext uri="{FF2B5EF4-FFF2-40B4-BE49-F238E27FC236}">
                <a16:creationId xmlns:a16="http://schemas.microsoft.com/office/drawing/2014/main" id="{926D6F7A-71E9-465A-8660-6816B5023A13}"/>
              </a:ext>
            </a:extLst>
          </p:cNvPr>
          <p:cNvSpPr/>
          <p:nvPr/>
        </p:nvSpPr>
        <p:spPr>
          <a:xfrm>
            <a:off x="4796853" y="540893"/>
            <a:ext cx="2373443" cy="574998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Živé naj vsi naródi,</a:t>
            </a:r>
            <a:br>
              <a:rPr lang="sl-SI" dirty="0"/>
            </a:br>
            <a:r>
              <a:rPr lang="sl-SI" dirty="0"/>
              <a:t>ki hrepené dočakat dan,</a:t>
            </a:r>
            <a:br>
              <a:rPr lang="sl-SI" dirty="0"/>
            </a:br>
            <a:r>
              <a:rPr lang="sl-SI" dirty="0"/>
              <a:t>ko, koder sonce hodi,</a:t>
            </a:r>
            <a:br>
              <a:rPr lang="sl-SI" dirty="0"/>
            </a:br>
            <a:r>
              <a:rPr lang="sl-SI" dirty="0"/>
              <a:t>prepir iz svéta bo pregnan,</a:t>
            </a:r>
            <a:br>
              <a:rPr lang="sl-SI" dirty="0"/>
            </a:br>
            <a:r>
              <a:rPr lang="sl-SI" dirty="0"/>
              <a:t>ko rojak</a:t>
            </a:r>
            <a:br>
              <a:rPr lang="sl-SI" dirty="0"/>
            </a:br>
            <a:r>
              <a:rPr lang="sl-SI" dirty="0"/>
              <a:t>prost bo vsak,</a:t>
            </a:r>
            <a:br>
              <a:rPr lang="sl-SI" dirty="0"/>
            </a:br>
            <a:r>
              <a:rPr lang="sl-SI" dirty="0"/>
              <a:t>ne vrag, le sosed bo mejak!</a:t>
            </a:r>
          </a:p>
        </p:txBody>
      </p:sp>
    </p:spTree>
    <p:extLst>
      <p:ext uri="{BB962C8B-B14F-4D97-AF65-F5344CB8AC3E}">
        <p14:creationId xmlns:p14="http://schemas.microsoft.com/office/powerpoint/2010/main" val="75864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A07B436-ABF2-4E72-88BD-D666E19EB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7369" y="1457792"/>
            <a:ext cx="5256553" cy="394241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81E4996-3817-4CC9-8878-951197264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13226" y="1457791"/>
            <a:ext cx="5256555" cy="3942416"/>
          </a:xfrm>
          <a:prstGeom prst="rect">
            <a:avLst/>
          </a:prstGeom>
        </p:spPr>
      </p:pic>
      <p:sp>
        <p:nvSpPr>
          <p:cNvPr id="6" name="Pravokotnik: zaokroženi diagonalni vogali 5">
            <a:extLst>
              <a:ext uri="{FF2B5EF4-FFF2-40B4-BE49-F238E27FC236}">
                <a16:creationId xmlns:a16="http://schemas.microsoft.com/office/drawing/2014/main" id="{35598172-9BA5-4EDF-96C6-C393D17BB2C4}"/>
              </a:ext>
            </a:extLst>
          </p:cNvPr>
          <p:cNvSpPr/>
          <p:nvPr/>
        </p:nvSpPr>
        <p:spPr>
          <a:xfrm>
            <a:off x="4796853" y="800721"/>
            <a:ext cx="2373443" cy="525655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>
                <a:solidFill>
                  <a:schemeClr val="bg1">
                    <a:lumMod val="50000"/>
                  </a:schemeClr>
                </a:solidFill>
              </a:rPr>
              <a:t>Živé naj vsi naródi,</a:t>
            </a:r>
            <a:br>
              <a:rPr lang="sl-SI">
                <a:solidFill>
                  <a:schemeClr val="bg1">
                    <a:lumMod val="50000"/>
                  </a:schemeClr>
                </a:solidFill>
              </a:rPr>
            </a:br>
            <a:r>
              <a:rPr lang="sl-SI">
                <a:solidFill>
                  <a:schemeClr val="bg1">
                    <a:lumMod val="50000"/>
                  </a:schemeClr>
                </a:solidFill>
              </a:rPr>
              <a:t>ki hrepené dočakat dan,</a:t>
            </a:r>
            <a:br>
              <a:rPr lang="sl-SI">
                <a:solidFill>
                  <a:schemeClr val="bg1">
                    <a:lumMod val="50000"/>
                  </a:schemeClr>
                </a:solidFill>
              </a:rPr>
            </a:br>
            <a:r>
              <a:rPr lang="sl-SI">
                <a:solidFill>
                  <a:schemeClr val="bg1">
                    <a:lumMod val="50000"/>
                  </a:schemeClr>
                </a:solidFill>
              </a:rPr>
              <a:t>ko, koder sonce hodi,</a:t>
            </a:r>
            <a:br>
              <a:rPr lang="sl-SI">
                <a:solidFill>
                  <a:schemeClr val="bg1">
                    <a:lumMod val="50000"/>
                  </a:schemeClr>
                </a:solidFill>
              </a:rPr>
            </a:br>
            <a:r>
              <a:rPr lang="sl-SI">
                <a:solidFill>
                  <a:schemeClr val="bg1">
                    <a:lumMod val="50000"/>
                  </a:schemeClr>
                </a:solidFill>
              </a:rPr>
              <a:t>prepir iz svéta bo pregnan,</a:t>
            </a:r>
            <a:br>
              <a:rPr lang="sl-SI">
                <a:solidFill>
                  <a:schemeClr val="bg1">
                    <a:lumMod val="50000"/>
                  </a:schemeClr>
                </a:solidFill>
              </a:rPr>
            </a:br>
            <a:r>
              <a:rPr lang="sl-SI">
                <a:solidFill>
                  <a:schemeClr val="bg1">
                    <a:lumMod val="50000"/>
                  </a:schemeClr>
                </a:solidFill>
              </a:rPr>
              <a:t>ko rojak</a:t>
            </a:r>
            <a:br>
              <a:rPr lang="sl-SI">
                <a:solidFill>
                  <a:schemeClr val="bg1">
                    <a:lumMod val="50000"/>
                  </a:schemeClr>
                </a:solidFill>
              </a:rPr>
            </a:br>
            <a:r>
              <a:rPr lang="sl-SI">
                <a:solidFill>
                  <a:schemeClr val="bg1">
                    <a:lumMod val="50000"/>
                  </a:schemeClr>
                </a:solidFill>
              </a:rPr>
              <a:t>prost bo vsak,</a:t>
            </a:r>
            <a:br>
              <a:rPr lang="sl-SI">
                <a:solidFill>
                  <a:schemeClr val="bg1">
                    <a:lumMod val="50000"/>
                  </a:schemeClr>
                </a:solidFill>
              </a:rPr>
            </a:br>
            <a:r>
              <a:rPr lang="sl-SI">
                <a:solidFill>
                  <a:schemeClr val="bg1">
                    <a:lumMod val="50000"/>
                  </a:schemeClr>
                </a:solidFill>
              </a:rPr>
              <a:t>ne vrag, le sosed bo mejak!</a:t>
            </a:r>
          </a:p>
        </p:txBody>
      </p:sp>
    </p:spTree>
    <p:extLst>
      <p:ext uri="{BB962C8B-B14F-4D97-AF65-F5344CB8AC3E}">
        <p14:creationId xmlns:p14="http://schemas.microsoft.com/office/powerpoint/2010/main" val="232464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C6A3044-5913-44CC-B1BB-AB7622924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7309" y="1484442"/>
            <a:ext cx="5136631" cy="385247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4AEC212-0BF8-4D84-804A-9E8EDE5AD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43209" y="1484439"/>
            <a:ext cx="5136631" cy="3852473"/>
          </a:xfrm>
          <a:prstGeom prst="rect">
            <a:avLst/>
          </a:prstGeom>
        </p:spPr>
      </p:pic>
      <p:sp>
        <p:nvSpPr>
          <p:cNvPr id="6" name="Pravokotnik: zaokroženi diagonalni vogali 5">
            <a:extLst>
              <a:ext uri="{FF2B5EF4-FFF2-40B4-BE49-F238E27FC236}">
                <a16:creationId xmlns:a16="http://schemas.microsoft.com/office/drawing/2014/main" id="{65BA959C-6905-4DF2-BA1E-11DA06840E60}"/>
              </a:ext>
            </a:extLst>
          </p:cNvPr>
          <p:cNvSpPr/>
          <p:nvPr/>
        </p:nvSpPr>
        <p:spPr>
          <a:xfrm>
            <a:off x="4796853" y="842361"/>
            <a:ext cx="2373443" cy="5136631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/>
              <a:t>Živé naj vsi naródi,</a:t>
            </a:r>
            <a:br>
              <a:rPr lang="sl-SI"/>
            </a:br>
            <a:r>
              <a:rPr lang="sl-SI"/>
              <a:t>ki hrepené dočakat dan,</a:t>
            </a:r>
            <a:br>
              <a:rPr lang="sl-SI"/>
            </a:br>
            <a:r>
              <a:rPr lang="sl-SI"/>
              <a:t>ko, koder sonce hodi,</a:t>
            </a:r>
            <a:br>
              <a:rPr lang="sl-SI"/>
            </a:br>
            <a:r>
              <a:rPr lang="sl-SI"/>
              <a:t>prepir iz svéta bo pregnan,</a:t>
            </a:r>
            <a:br>
              <a:rPr lang="sl-SI"/>
            </a:br>
            <a:r>
              <a:rPr lang="sl-SI"/>
              <a:t>ko rojak</a:t>
            </a:r>
            <a:br>
              <a:rPr lang="sl-SI"/>
            </a:br>
            <a:r>
              <a:rPr lang="sl-SI"/>
              <a:t>prost bo vsak,</a:t>
            </a:r>
            <a:br>
              <a:rPr lang="sl-SI"/>
            </a:br>
            <a:r>
              <a:rPr lang="sl-SI"/>
              <a:t>ne vrag, le sosed bo mejak!</a:t>
            </a:r>
          </a:p>
        </p:txBody>
      </p:sp>
    </p:spTree>
    <p:extLst>
      <p:ext uri="{BB962C8B-B14F-4D97-AF65-F5344CB8AC3E}">
        <p14:creationId xmlns:p14="http://schemas.microsoft.com/office/powerpoint/2010/main" val="24252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AF5AE6C-C6AB-46C7-8698-47FFFD624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8015" y="1479498"/>
            <a:ext cx="5198672" cy="389900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EC1BD35-4581-4D2B-9F09-FB713969C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20461" y="1507187"/>
            <a:ext cx="5198672" cy="3899004"/>
          </a:xfrm>
          <a:prstGeom prst="rect">
            <a:avLst/>
          </a:prstGeom>
        </p:spPr>
      </p:pic>
      <p:sp>
        <p:nvSpPr>
          <p:cNvPr id="6" name="Pravokotnik: zaokroženi diagonalni vogali 5">
            <a:extLst>
              <a:ext uri="{FF2B5EF4-FFF2-40B4-BE49-F238E27FC236}">
                <a16:creationId xmlns:a16="http://schemas.microsoft.com/office/drawing/2014/main" id="{C879E6F6-05A5-40E0-A11A-924271476F6A}"/>
              </a:ext>
            </a:extLst>
          </p:cNvPr>
          <p:cNvSpPr/>
          <p:nvPr/>
        </p:nvSpPr>
        <p:spPr>
          <a:xfrm>
            <a:off x="4796853" y="857353"/>
            <a:ext cx="2373443" cy="519867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>
                <a:solidFill>
                  <a:schemeClr val="bg1">
                    <a:lumMod val="50000"/>
                  </a:schemeClr>
                </a:solidFill>
              </a:rPr>
              <a:t>Živé naj vsi naródi,</a:t>
            </a:r>
            <a:br>
              <a:rPr lang="sl-SI">
                <a:solidFill>
                  <a:schemeClr val="bg1">
                    <a:lumMod val="50000"/>
                  </a:schemeClr>
                </a:solidFill>
              </a:rPr>
            </a:br>
            <a:r>
              <a:rPr lang="sl-SI">
                <a:solidFill>
                  <a:schemeClr val="bg1">
                    <a:lumMod val="50000"/>
                  </a:schemeClr>
                </a:solidFill>
              </a:rPr>
              <a:t>ki hrepené dočakat dan,</a:t>
            </a:r>
            <a:br>
              <a:rPr lang="sl-SI">
                <a:solidFill>
                  <a:schemeClr val="bg1">
                    <a:lumMod val="50000"/>
                  </a:schemeClr>
                </a:solidFill>
              </a:rPr>
            </a:br>
            <a:r>
              <a:rPr lang="sl-SI">
                <a:solidFill>
                  <a:schemeClr val="bg1">
                    <a:lumMod val="50000"/>
                  </a:schemeClr>
                </a:solidFill>
              </a:rPr>
              <a:t>ko, koder sonce hodi,</a:t>
            </a:r>
            <a:br>
              <a:rPr lang="sl-SI">
                <a:solidFill>
                  <a:schemeClr val="bg1">
                    <a:lumMod val="50000"/>
                  </a:schemeClr>
                </a:solidFill>
              </a:rPr>
            </a:br>
            <a:r>
              <a:rPr lang="sl-SI">
                <a:solidFill>
                  <a:schemeClr val="bg1">
                    <a:lumMod val="50000"/>
                  </a:schemeClr>
                </a:solidFill>
              </a:rPr>
              <a:t>prepir iz svéta bo pregnan,</a:t>
            </a:r>
            <a:br>
              <a:rPr lang="sl-SI">
                <a:solidFill>
                  <a:schemeClr val="bg1">
                    <a:lumMod val="50000"/>
                  </a:schemeClr>
                </a:solidFill>
              </a:rPr>
            </a:br>
            <a:r>
              <a:rPr lang="sl-SI">
                <a:solidFill>
                  <a:schemeClr val="bg1">
                    <a:lumMod val="50000"/>
                  </a:schemeClr>
                </a:solidFill>
              </a:rPr>
              <a:t>ko rojak</a:t>
            </a:r>
            <a:br>
              <a:rPr lang="sl-SI">
                <a:solidFill>
                  <a:schemeClr val="bg1">
                    <a:lumMod val="50000"/>
                  </a:schemeClr>
                </a:solidFill>
              </a:rPr>
            </a:br>
            <a:r>
              <a:rPr lang="sl-SI">
                <a:solidFill>
                  <a:schemeClr val="bg1">
                    <a:lumMod val="50000"/>
                  </a:schemeClr>
                </a:solidFill>
              </a:rPr>
              <a:t>prost bo vsak,</a:t>
            </a:r>
            <a:br>
              <a:rPr lang="sl-SI">
                <a:solidFill>
                  <a:schemeClr val="bg1">
                    <a:lumMod val="50000"/>
                  </a:schemeClr>
                </a:solidFill>
              </a:rPr>
            </a:br>
            <a:r>
              <a:rPr lang="sl-SI">
                <a:solidFill>
                  <a:schemeClr val="bg1">
                    <a:lumMod val="50000"/>
                  </a:schemeClr>
                </a:solidFill>
              </a:rPr>
              <a:t>ne vrag, le sosed bo mejak!</a:t>
            </a:r>
          </a:p>
        </p:txBody>
      </p:sp>
    </p:spTree>
    <p:extLst>
      <p:ext uri="{BB962C8B-B14F-4D97-AF65-F5344CB8AC3E}">
        <p14:creationId xmlns:p14="http://schemas.microsoft.com/office/powerpoint/2010/main" val="359328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968FE62-E62A-4A7D-B3A5-76B8E915A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2400" y="1262920"/>
            <a:ext cx="5776211" cy="433215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1161C69B-B206-4B71-B237-001F81E10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51549" y="1259641"/>
            <a:ext cx="5749979" cy="4312484"/>
          </a:xfrm>
          <a:prstGeom prst="rect">
            <a:avLst/>
          </a:prstGeom>
        </p:spPr>
      </p:pic>
      <p:sp>
        <p:nvSpPr>
          <p:cNvPr id="14" name="Pravokotnik: zaokroženi diagonalni vogali 13">
            <a:extLst>
              <a:ext uri="{FF2B5EF4-FFF2-40B4-BE49-F238E27FC236}">
                <a16:creationId xmlns:a16="http://schemas.microsoft.com/office/drawing/2014/main" id="{8EA13C71-75E8-4A32-B270-B45261C90D2C}"/>
              </a:ext>
            </a:extLst>
          </p:cNvPr>
          <p:cNvSpPr/>
          <p:nvPr/>
        </p:nvSpPr>
        <p:spPr>
          <a:xfrm>
            <a:off x="4796853" y="540893"/>
            <a:ext cx="2373443" cy="574998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/>
              <a:t>Živé naj vsi naródi,</a:t>
            </a:r>
            <a:br>
              <a:rPr lang="sl-SI"/>
            </a:br>
            <a:r>
              <a:rPr lang="sl-SI"/>
              <a:t>ki hrepené dočakat dan,</a:t>
            </a:r>
            <a:br>
              <a:rPr lang="sl-SI"/>
            </a:br>
            <a:r>
              <a:rPr lang="sl-SI"/>
              <a:t>ko, koder sonce hodi,</a:t>
            </a:r>
            <a:br>
              <a:rPr lang="sl-SI"/>
            </a:br>
            <a:r>
              <a:rPr lang="sl-SI"/>
              <a:t>prepir iz svéta bo pregnan,</a:t>
            </a:r>
            <a:br>
              <a:rPr lang="sl-SI"/>
            </a:br>
            <a:r>
              <a:rPr lang="sl-SI"/>
              <a:t>ko rojak</a:t>
            </a:r>
            <a:br>
              <a:rPr lang="sl-SI"/>
            </a:br>
            <a:r>
              <a:rPr lang="sl-SI"/>
              <a:t>prost bo vsak,</a:t>
            </a:r>
            <a:br>
              <a:rPr lang="sl-SI"/>
            </a:br>
            <a:r>
              <a:rPr lang="sl-SI"/>
              <a:t>ne vrag, le sosed bo mejak!</a:t>
            </a:r>
          </a:p>
        </p:txBody>
      </p:sp>
    </p:spTree>
    <p:extLst>
      <p:ext uri="{BB962C8B-B14F-4D97-AF65-F5344CB8AC3E}">
        <p14:creationId xmlns:p14="http://schemas.microsoft.com/office/powerpoint/2010/main" val="333162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21F0AA6-2F62-4C70-86A9-E8117C41E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799" y="1428906"/>
            <a:ext cx="5333583" cy="400018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D2564CF-9A00-44B8-8CE4-D5C3E9E16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68619" y="1428906"/>
            <a:ext cx="5333581" cy="4000186"/>
          </a:xfrm>
          <a:prstGeom prst="rect">
            <a:avLst/>
          </a:prstGeom>
        </p:spPr>
      </p:pic>
      <p:sp>
        <p:nvSpPr>
          <p:cNvPr id="6" name="Pravokotnik: zaokroženi diagonalni vogali 5">
            <a:extLst>
              <a:ext uri="{FF2B5EF4-FFF2-40B4-BE49-F238E27FC236}">
                <a16:creationId xmlns:a16="http://schemas.microsoft.com/office/drawing/2014/main" id="{0E831E56-052E-48B1-9272-CE16B26EB084}"/>
              </a:ext>
            </a:extLst>
          </p:cNvPr>
          <p:cNvSpPr/>
          <p:nvPr/>
        </p:nvSpPr>
        <p:spPr>
          <a:xfrm>
            <a:off x="4796853" y="762208"/>
            <a:ext cx="2373443" cy="5333582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/>
              <a:t>Živé naj vsi naródi,</a:t>
            </a:r>
            <a:br>
              <a:rPr lang="sl-SI"/>
            </a:br>
            <a:r>
              <a:rPr lang="sl-SI"/>
              <a:t>ki hrepené dočakat dan,</a:t>
            </a:r>
            <a:br>
              <a:rPr lang="sl-SI"/>
            </a:br>
            <a:r>
              <a:rPr lang="sl-SI"/>
              <a:t>ko, koder sonce hodi,</a:t>
            </a:r>
            <a:br>
              <a:rPr lang="sl-SI"/>
            </a:br>
            <a:r>
              <a:rPr lang="sl-SI"/>
              <a:t>prepir iz svéta bo pregnan,</a:t>
            </a:r>
            <a:br>
              <a:rPr lang="sl-SI"/>
            </a:br>
            <a:r>
              <a:rPr lang="sl-SI"/>
              <a:t>ko rojak</a:t>
            </a:r>
            <a:br>
              <a:rPr lang="sl-SI"/>
            </a:br>
            <a:r>
              <a:rPr lang="sl-SI"/>
              <a:t>prost bo vsak,</a:t>
            </a:r>
            <a:br>
              <a:rPr lang="sl-SI"/>
            </a:br>
            <a:r>
              <a:rPr lang="sl-SI"/>
              <a:t>ne vrag, le sosed bo mejak!</a:t>
            </a:r>
          </a:p>
        </p:txBody>
      </p:sp>
    </p:spTree>
    <p:extLst>
      <p:ext uri="{BB962C8B-B14F-4D97-AF65-F5344CB8AC3E}">
        <p14:creationId xmlns:p14="http://schemas.microsoft.com/office/powerpoint/2010/main" val="71982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png;base64,iVBORw0KGgoAAAANSUhEUgAAAEkAAABJCAYAAABxcwvcAAAAAXNSR0IArs4c6QAAH/5JREFUeF7NnAmYXFWZ93/nrrV1VfWa7uzpkAAJIvsWNkFACAYIigMi4gaKS5QZYNAZGRxwGRkFxm1EXGDcn/lGGFAQEQkhkLCKEEhC9nR3Or1Ud3VV3brr+b5zq0O2XgP6fAf6SZ70qXPP/Z93/b/vKSGllPyNhueFuO5WoqiDKNpMofAK9fUdDA1toatrI42NFSzLxfMS9PUlmTq1nbq6mfT1TaOh4TCEmIWuz8CyZ2Jb2t9o1yD+qiBFUHIG6Sq8wtaeZ2myfsOcGWvQ9W5MEyxr4u/peaB+oqiVri3zSJTOJtW2iFTjkdiZPIaY+FqTnflXASnwoav/Jbb0PUG38xTVaDtOELCg7nlOOsyZ7B73m9/xPOS6WhFmgrLRjsyfQaLtXBJNR2Gbb3r5/RZ4S0Fyqx4bdzzN1uLvGPBfwJX9GIaJDHW8wCLrb+WC49ZjTEKC9t1x1YfOxxqZGmbRzABNBESRh6u3Uk0uImp5D9npp5N8C9F6S0CSIWza8Syv7fwlff5qNNOFyAAMZARCQIRBUBrk/MNeoLkpPODj7u/VKK9sY0rCJhIRSBAaCDyE8HHCJJXUGRgzriI340TMt8B0vWmQ+ge7eXHLT+j2HiHSiwhpE4VaDMyeQwoNpxxy8vQXOLR96IBB6lxvYa1pI5vSiBRCewzlggwtRMOhLBsYzFxMw4LPkMq18mZM1gGDpCTk1a2P8lr/3VR4HYEFoaGOdMShTrvsmLQn1nDGkZ3x6U92hBK2PFVHc18zdioiikZfQRM+yCpl621EM68nP/tc9ANE6oBAqlYdntv8QzaVfonQfWRoI9ShjrEJJVleaJLyOrngmDXYiclCBBUXev7UTJusQxoR4wUvajuaVsGXSdwpnyQz/9OYB/DgSYPU19/Jqi3fZFB7kijQkJGxn2qN+vpCxy2VWXzoc0xpCSaNUm+3hr9qKs0pk2A8hIZXr6mgj9ACeu3F2AffTH3T9Ek9e1IgDZa2s2LTl+j3X0CTSYhiiznhITRBuRxxbMuzHHFwJf5c4ICnjK+Rpr8gqDoaiaSkoV4igxKmADNZe0TXy4LUxhkk09qYqrbfhtT6yshTopJcROrwO7Czcya+74kGkxs7N/CXHTdTNV7Dd1MTlx6lhUL9KI/nUq5YZIIKB81pps8/gr7KbErRHBLZBvr6NBxHkExKGhslzmAvddpmGtNbqDdfRF+7gYOrDplkFakn8UgQSYHYx4CP+vZSYlll+uTbCdv/g9ZZh04IqAlJ0qaBTi597CtkB1bxsQUW0jbxAjmuEClwNOEQ+h7lajNOdAyeeSKhdTjCbgXDRtOHhVGCbqj5EEkIlTaK2MMThRAFLrbbRb7yLLPLjzIvWM5UswPdsvFIxWDVZo8+DENQ9iK6XhwimzyBhku/Q6J51rhAjQtSx84urlj9dZZXXkOULM4RBT64MCKyDTx/FKCEQBcuoVeh6MyixNnIundhpOdimDXJkgoF5SIZw0W9sX2l1lqMoqdU1Ad7aD0zC/dxuPNrZpuvYVgpXJKMZs0NA5xAsuVFQXPRpt6uUGw5Bu2CO2mYMraNGhMkx61y1Z9u4xe9T5DTkoSaTsWJOFv2c+WCiChh4O4FlEBoESIaolypZyBciswtxcy0oSuXLz1k7LfHcYVjnG1sAjWdQDPx1TLFHcze8UNOCX5Em92Db+QII30vqVISVAkitv1ZAZQgnRQEMkL3hhg6aAlN7/3mmF5vdJD+n7G7eeUP+eq2/yaJiRaLs7LVGqVKWJOoBRHSMnBj1RPomk/glugtL8LPXoOZXxiDI0N3XFUYV+ZHmKCeGRo2rgSr9yWO6/4yxxm/Q7czuNKObZWSoEog2faSoHlwF0A1tRREmNJl4O2foGnxDbGTGGmMCtIDa5bzgedvI9TBQp3M7qGAKu8BlFK9IKjEnqkgP0iY/xCJpB0b6skyMdK2Eb4PocpnJgadEIJAt6lWXdq33s7Z3u3k0xGhkcbxI7a9pNE0aA9L0G67pf5mSB83BOfcO5l+7HkTB6mrsJMlf/wnXvE7SEXWfptVew8VUE7Eu7QB3n9wEZc83cF1aI3vwjRCZOhP7A2HZ6lTD00b2bsDsvXoyooriz3hoSy/xVCo09Z9HxdVriMl+ti4Jk/TgE0qIQlGsOvqn6ywQqXhUFKX/YRU/ZT9nri/JIVw/fJvcXvXA2TFcIAyykYjTWegVGSJgHOPugU3cxxEKh2YzMvVNDFK2YidXZzy+U+w7pIPsfX8C0kMHoCaCo2qaZHreYIjHvsYhw6V0DLKTo3tIKygROFtH6b5gpv3S4r3A+mpjS+ydNUtlPH2U7O9sVJ5t4PtJ3nfzC9w2Iyj8cPJq1e8pm5QSRgcfds/c+avfsimgw/ngX/7AWHrNIxydcJqt2t/Sv3Khk39hhVc8PTHyVOkamQUwziqXOrSxxNJwqV30XzICXvN2wsk3/P40GNf41d9T44rRYEIkBWf98+6jmPnnknJOzCAlOo6+QRtD97P+bd9ASORxBgq8txZS1h549ew3QARTlIy4wBWUE3a1P/5Pi5YvYyMClmEIrJGB8oMShTnnEf9+76Fbe1m7/YC6Q9rn+bvnv8aoZDow95sJOilkDjeEOfmLue8hR+iEnnIOOaZ/AiSNunX/sz5N1xFrmcn1WQKLQixq2Ue/exNrLv0I1iKaZtgrrbXDpTdNC3an/h3zl/3dWQyTziGN9CJ8KWGf+F/0rLw1DeW2g1SKPngI7fyy8JKMtIeXcSFoOIXOYQj+OjRt4Jl4If+RB3R3ihqGr4hmHL/Lzh05SM0tDSi6Vq8VqVYZkOmkbVXLkPPNSJUBHkgwzApuQEnPfwRThp8FMeuHxVwJWN2WKYwezFNl30bKw7u9igEPL/tVS5aeTOFqIyFYhVHHj4+Cc/mqrn/ysypC3D86oFsffdnJHi6IOMPcHl7lmSi5ixW9lZ5ok9QJ0MUYfdmRqDokW0vs/TRS2k1S7ixQxpZ7ZRt8s0M8j0/pqH9iD1AknDTE3fx5a2/JqenR92PRFLxipzXeAXnL7ySIe8AvM8Iq/uaSX2pi8sOzpNIZeIZT3cWWT5gkVBlkANRtT2eo+xTxbZpf/w2Fq//OmGyYdRkKA7NvCFKxy5jyuLr4ggxVrdiaYhzHr6BvwTbSIzKLta8WYPXzDVvu41srhk3cA9MzfYByhd6DNKl8/MkM9n4lJ/ePsjyQYuEqb9pkNTjpGXj9nez+Hfv4SC242ipEdkDdR62cBmoO5jslb8kXZetgfTY66u45JmvEiDRR+VfBRV3kPPqr+Dcwz5I2X9rpEi9wN8CJPWcqp1g1orbeffarxKkGkbNBjQZEYqaAW9ecGoNpC8++m1u2/4rUoaJ0FSEbSJRSddu+sFXhEQ1xTULb6OlaSZuDNJbM2ogdXLp/Po9JGlgWJKMt0SS1E4jK0HUvZElv38P0/QCntjNISuKJi5eCBX7R4SBQ2HhVcy58AuI0HXlmcv/zOO9r5H21mL4m9BFD8IIiLND3UZKg4o/xDH2GVx+xI14wicaJ4IdGz7FFihjrMgkjcCAXH8fHzwkj56q5YmrOwIeLxmkVH0hTqBDpIrk34R9Us8sC4ujHlnGad2/wrPzaLoCReJHUPUiKhWJXxZEfWWi9pOZd9NPEVsKRXncFp1ukQIV3FY60Qc3YFTWYFZfxQi3Iowifljlsplf5NiDzqbkVSdti4SmKilGTKiplCxwq2iUCap9VMvbmZ6pcEKjQNEGhibYWjVZtUNRTlkyjbMIwhSGnUboAoWvyuBVClSLzyaYCSubnEjQ8NL/cNFzy4gMm6IjqJYgrAhEBRKhTgKddOTjN03B+uefIpZ3DcrTtulIM13zirsSfhXkVqtopS5E+RXyvS/z2cMuoallDt5EVU1osfqqhD5wXWR1G7hr0b2XSejbMLUeDL1MWB0gk9djcl/xTcobGbpGtRQQhAl0u56qn8eL2vC1g4nsBQh7NkaiIRZ2ZICMJlhYsBL4Ozdz3E+W0losEIUJUpFGQtNiWkfTBJGQCBkRRBL9xp8g/mtTQV6+Iwm2ojb29JvDB6S0QsAhfQN8qllDURmREocxAgWh6UhhEfiSsLINzXkS219J2tqAbQ5iGCGarlTNQEoFpI7KPHZRcbU/ZbzhmMCPgQuIwiCe5/opKtVpVLVj8O2T0NKHYyUUfxQiVYI9xlDPKkvJsd/5MCduW4GbzsXSqJ6551spG+WXhhCfvgNx4zOb5FeM2TBaehTzIvBOdyfva66jMoZoKwmQmh3Tq/7AC9ju/dSZz5K2e1DsIJqNxCSSyinEjnmSll+BJuP6f43l9HGqKYa8Q3D0xVB3ClY6hxhTsgRu0mb+r2/hjJXfw003jGrnTM+h65yrER9Y0y/v9euJyeORVFupX6XMe6s7OWfGVMqjSJHQLYJQIxhcg+38gpy5glSyhNAVSW8ix8gFJ4nUXtO14bK2W5UMVA6hpL8XkT8LO2lCVB3xHPxUgvzDP2LJgzdh1OVQleF9RxwvRS7OoqWIU5/aKpdnZsRGe0SQlJ66DleH/RzV0kRlX5CEQChWcKhAtPOnTMn8L5nUAFJLx+C8GW80cfCUMY9iR+BUJP3OSXh1H8PIHoKu2Ip97FWQTJB84Y9c9PNPkNA1AuVU9hkKpLQI6Zx1FGL6r56S2xeeAKpWOIqTsD2Xz6U92pMmzht2S8a2JMLCK/yFjHMH9akXMRIZwsj+G4GzP4yapoxukVK5gYL4COSXYpgCGe6WgiCRILv5Jd71/feTkR6Bvn8vkBKujA6rgiyi4bfrZf/0g0DFhqOom72jg88mXeZOnxk3Y6mhXLofGIS999MkvkW2bohI1BFFtQA0rrnpyt/XeCYR98cMVzGU25YREarupgptNapFCL0GvDr52JgqNd3zlJVN8mObVDPuWqzGKoraa15c0nIIfI/uofNwc58mUVcPMVAgkwmqrz7HuXd9gDl2hKvt3/ml1k9osCFKIjIPb5Gl1pmj2yQDrC0bY5AOmjsfR5H0mkEUGUQ7f0yT8X3SGYMg3J1ZKzzcSkShN0Mil0eLA0FBoKJGoaMZJrrmYtBFpWRiphtiYxuHCr6OmUhi2w56uBU74SJFOv68aqlR/ZRD3uFEpNCiAunElhgkNX9vP6BUMCR0+xnwT8XJ3oRm1yMiB5JJBl5ezeK7ruBgFR6OApItYHtkTVCSujpYpiRpxkxc9SKRgdb7fVqsuzHtFKEqFuyxQwWS5/gM9Nbh5K9DbzgKt+sZrPIvsFJZpD0b115Mg7iLoHc5BeufsNoW4e54Bq33bpLNhxDm30vkFcgF95BNvhRLrus3sqP6UcxgDRn7VapuDsc6j4TZQ4vxLeQInHws0bLAgHsCQ+l/wUg0Ii2orHmW835wxfiSFCYQ0371lOwYyyYJsN2aTZqbTlL0DIKuHzI9859YiTRhpER1f/eg6apIWWbr0PWItoug+yGmJ7+I0I04sCx4i7GTETnxf1izZRmZw67GGHycVv36uPrb415Kuf4GKG2jyfsMKWszO+X1DHEOrc7fkcttQ8o0heqpDFSOpi19F7ppjeondFGgv3IixdTN6A311G38M+/6/uXj2qTVQR3i5Cc3yRW52aD6PUeySeok/CrXyAKHN7XR3/Fb2oxbSNXZ+0nQnmZUBYGRX6Wj8jm0touROx9kZvrzlJ3pDPQ30tS8jUjWYWk7WLf9w2QWfhy9+Cit+j9jGmV2Di6i1PidWFXrSx8jrT/LjuhmgtxF6MWnSFbvIWO9gqE79A+0U5erBamjhRoqviIs0DlwNtVZX6b+tRVceO9HsMfxbh0zjkB84NUBea+XG90mqYjbKXGJ73B6tg9r6Fry9UNxLjVWMLgbpGvR25YS9jxGXv6QknUJ0eCfmd70AOgZAqfEhs4rSS/8ONrgChqDLxFGggF9GUH2HRgD99NsfA/L9hgsHcJA8laMbCuhKxGl5aS8/yGffArNqCOSe5e39/V9yvMF7iAbwn+k5S+Six76HEZ67DjJPWkp4vrVG+S/me2jR9zDgfEp/Vv5cOJrZPPP4Ue5caPlfUGK+ldhOI/gZS/HKv6M1tz9oGcJq0Ve7/wQdYddTdT3DGHxebTmxWC0YvZ8mSl1DyIUnSoNdDFIsTKPQXEpUeZM9KRN6AaY/T+iJfnT2CGMHbSqnNBjp5uj8YEs565ZjTtGl67pO3Sd9VHEvZsK8gPdqVrn+Z69DEr11MEok5OEQ7fcx832vyLS9fFJjzf2BElrWxqr24zEP1J0j2egP8+M6atANWFUizVJWvBxjOLDZJxvMlj374i6hWgDv6cxvAUzoTxjknKpjly2gyDQKLvzKBsXQsP5BNWIVM/VNDeuJZSj08+10EWjKjza7+niyA4DzxK1XLT2/xsjzt3KRcSn7kQ83jkgT99uII3hxZWjUj9aAGUXsb2CfDUi/8J6/u2KW2ie4eO6e/cGjASY6i4hqLBt6Fq0qe+pgZS+lTBKUi4myeRdVOeb9AZYv/UK0od9Cr34R6ab11KsHkKf9Q20uqnoO39Ga/LOmE3oHLycnP0E2fTauP05qJbZGVxLJf1BUt3X0Nr8IqGsceSjDlvD6/KYeWsXraqbJ6+axkRsm2p8dg20mAUIh1mAjX1FeXwX9KTqwKlCTwXWOvB8gHhZh1dM5IBSL51/+OZnOeOiFxjsr4sTzTGHDHGdiB7xJWg6Bfqepin6fNzqpxsq61elo4hq2WV76e+x2y9EDD5Pk3cDyUQf/c47KOVvQRhJrP7vUR/dRSH5dSrVBprFbSTsbqIgpMv5JFqiiVbjVgwj2Cf43DfXgDCnYT4yxIm3FIlsQcWSuKkQMhKjTpBKCxK2ICUD/LopmF/4L4TvVeVp93ew8jkD8YyE15LILhtCRW3aez3l9CX38vff+A+ccn7s9mAdnKGIjs316PXHo1mp2NOFhWeYNquHZJ2qgIg44OzYnEPkTkQzU3E3W1BYzfTZ3aQzLh07TqLKPEJXdbn9gUTTXDAaCXwDZ6APjCzp+hT19iNYlkOk0qExmAUluU5SMvWrfRzz+4CwTou7hsNQoggWV0Q4VkSQitDNMpxwEvO+ck+N4/7sp7dwx7eaa8ZnDCqkvnkjX/7ZJ2mbWaFa2RvAUaVKVmpUpOr7IzXC8gowNSeozVEMqep2inkkBxmFcSCpAsUodDENn0gmcF07TmpVD2QtfRm7hB3vL6lR7XA55h/6mDqo4e3xCnFlT/VfxqBFRNUqpauvZN4/3VgD6bcP9LH43UqXx3txyeXX/iuXLXuAYn/+DVziNmBToOsCz42wbJWnCaJQxj+aodqthol2VR3xZDxf8U++p0CoUbLq3+1ErbNWRmqOFm/YMDSimLWUMelmmspuRJimhqdad2NQh7ejNqOYCUXsawLfVU3xNdPg5zUyPy6w6G4H6tSNgpGHFqlqiUD77p20nH5aDaSBgQrHH++wbl3jeE6Ltll/4as/X6ZaiKg6tR5u3dDY2VmhWg6ZNifDlnVD8cs1tiTiBFb9vVT0MXUNz49ompKga0uFZMagaWoibp2MwohMzmLz2iFMS8RrlgZ9mqcm6NxcxrJ1EikdXdcY6HXJNlgM9Hq0zUrFCXSx4L3xe9cJYntYrYZMnZUi32jHV13KAz5HXNfHnE5FvI2smXGp2/MYmjeXhp/fSyaf33XfLeS66wa57TYlHeOXlC9bditX/P1vGOhriJ+Uyhg8+dAOtm8ocfHVc/nlt1+nXPRjAM++ZAZPPryD+W/L89LTffGpnnh2aywVv/3pFpZe1U6hx+OV1X185AuH8rPb19PQkmD2IXWs+sMOEkmDwYIXS+TBR+ZZcFQ9D9yzhXdcNI0/3d9J6EvSWYOZ8+rY9voQvTtcps5O0TItyZpnCrz3mrkxeE5GkPtRgRPuriDqdMaKYrShIdxrrqbtxut3V3CV+KxcWeCss0wqlXFcqOJZ8pu49d5P0X7oEKViglTa4PkVPbEUKABWP9odl4G2rh/iiJObqFZCMjkzlhglVdm8xZGnNPH4/Z2xOjRPT7LiwS4u+8w8XnyyF7caxp/r3u6waU0xVjsliTPnZ2Kw1YGc8M6W2EU//XB3bOdmHJSha3OZbL0VS9DMgzK8/nKRC66cTdWQVNY7HH9DgallDXeMq2Ra4BOkMxg/+C7NRx8Va9YbXSVR5PLudxf57W+VAR9/HHP6//CF732VKKjD93UCP8SrRrVrVXH/tmIsBV41xE7qsTo0TknGqqGkQr2YYWk4pQArocfz1GeU5SwNBuQardhmqfnKzsXlNqnCBy3+fKySpgojBIEfxappJrTYLtYKCBD6EYmcSUWLmH1zH4evCPFzw83hI7xi3BpYqVA69xzavnMH5nCjxl79SQ8+2M2SJYo4Ux5mvBHx/s/dwuWf/Q3FQlOMjDK+8f22fTRWvaDauJKiWv++MsLDNwVUQKlKN3rNSNeMuCAMao2lav4b6ykOL6o5wRjo4WateF5sueVuFkA9U4ehlCB/zwAn3VVBq9MIx0gWdGWwVfT2nTtoO+P0NwDYCyTPq3LhhWV+97vxDbhawbT7uOHOz3PyuS8y0Kfs2WSrH+MdxIH/XmER1OvYfypx9C0DZNHxx7l6apbKlM55Jy3fvoPEHheE9+uZfPTRXs4/P0m1OnYOtGv7+aYO/uH2z3PUyRsYKqT+v4BJSV+UD+GZIY6/pUq+KPDGJi3QgwBP1R6/9x9MXXTSXqczQh+3x1VXFbnrrqYJH2N7+9185uv/xUFHScqDVu02xPg58ITXn/DE4aumWr1P11MZkjd5XFjZjJZN4I+TlMdSdOXltH7ppjh13XOM2Oy+ZUuZd7zDZdOm+nHeNqC16T7a6l8nmfNYsux5Fp7ch1tO4Hu7g8cJv+SbmahskCIy0lXKyxvwv3Y0UV8dTelHOdVah6kla1fG9nlGbKwdh8rcOeTuuZu6qdP228UoNwIkP/95N5dfroz4aGrn0dp8H3NnrAFRh1O20IwyJ1/yPCe/ZwemYeCUVQPWX1mqagE2WibEDQIGftaKcc/bSQYpSMNQENEcPcZpibUxUP4eRdL4RoBSMykJ//1rzFhy/ojHNMYFnIBly/q4886WEd7SjwFqn/kyyGwt2VUu1zNwHcm8E9dy5gfWMWN+gOeY+N5fT/c0W0LKZ/BVg8rdB5FaPh8rKYgsVZZS2zIpyWGgbAVUqnZxR40oivn7ysc/SssN143aKTrmLaVKxefii4s89JDyXLs4pN0SJFGStgf4KgSJNJwhg3RDH8e9ex3HnNNJvlniewa+W8vL9r3pPSktUy+u8mBbIi0fZ6dG+YEW+O+DSfU1oGUCIr12FX7XEMKgFElaosc41V6HodVslDk0hHPe2Uy54xuYydFvP4x7323TphIXXyx44QWldsMAzVyDlPsAtCdWitVzrTi4bJ7TxdvP3MSCk3ponBqgqWtYquKyqzV7IlFDHJyqBjyJtMP4CkRlm46zvBHx8Bzs16fEgaRMqH6lkSBXTRZmDFSTUj17HSknonLkEVh3fIP6mTPGPKdxQVKffvVVjyVLeuna9iRHLFzDfhI06iNUxG3G0XiupY85R3Yy/5geWueWqWsK4m+aUJXdOLBULTjDrZ7DYSFS1CJ4Vd0NPInTY1BdnyF4qgmebcXe0YipGk8VONo+/OsIe9olUa2DD3HcUTpN3/0Oyfbx7+JOCCT1vFWr1vLlmx5i62YfO1lrSJ/4UJSFQaBsk1mlNdfBvFku2fYyyZYi+WkSLeFS9csxLRIEEQkjTeRaFLZruD1Zdm5Kk11vsaC7DeHb6kISMhGgbidMPDiTUNbQ5yc55Y53MPvtCyb0ChMGSa22ccMOvnjjw7z0QjeptD6cCkzoOcOTNLzQp6Xi0CQb8NUVU93HVDcZRQUvrMS5l2IKLT2FIZP4DojQItR1cmEfi4QdV0VUJ8Fkhkp9ZDmk/ugpnHz7+TTPUw5pYmNSIKklt27t5ravPMaKP3WiG+pm4iRkSuhE/hCzo4i0kSFUTRJSJaxq5WF1G3bpKr9TIqKaLpTaSU0j8oY4zoVGrQ5/1K6zEV7cl2iBoPGs6Rz/L2fSNGviAKnVJg2S+lClUuVbt/+BX//s1ZjQtxMTA0p1EJl+gXYSaJoVJ7oTHwJPeixwHOaKLN4EPyuqkkCPmPOhw1h03TuxU5P/aosDAqn2YpIH7n+W73/7WbZsKsWU7dhSJQiIyLsFZqjLxDG5NzmQfBHRUhngGJmNm9HH/LQvkW6EOTfFgmuP54ilx8WyeiDjTYBUe9z27T386K6nePjBjQwN+SQSOqqcvH8CIAgjl6m+Q4ORVc04k96vAsZ0B1jkJ7BVV+8+ayjJFJGGdAK0nMm0C+by9k+cSPOs/a+MTubhbxqkXVK18snX+OmPn+PZ1d24rozJ+ppkDffSqpP3BpkjBalhezSZjcZzhY4flDm66tOqZfHjLweq3SRXF2ylJxG2IHdSCwuvPp55pxx6gLKz987eIpBqi7pulRWPr+d/73uF557ZwUDBxbZNdGV8NYHtFmjX0whNlYAmL0nxbcjIY26lxALyca1MFZp9N8Cot2g8oY2571vI7NPnv3ElbNIHMcIH3lKQdq2v2vmee2Yjjz6yjtVPd9CxvYzj+DS6g8xKNiBViSlmUWv/xUIywpnv/bsa7VoNJbliL4uiLDJpkpiZpvW0WUw/6yBmntCOpb/1X+r2VwFpz8Po6xvghee3seqp1+l5aRv+Do3+3hKBG2JZFpqmDL5qE1S+fxcRpQLE2gWgIFBN7hGe52EmdLJNaRpbIk5bMJ0Ziw6i7diZ5Jrq3xK1Gk3q/uog7flgpY47Owr0dA7Qva3A5rUduIMar76ylnK/F39NkCo6Kp5bBZjpBotDFx6MuhE6Z34bU6Y30jQ1S9O0epIH8GVRB6p6/xeMXRRPe/WpNQAAAABJRU5ErkJggg=="/>
          <p:cNvSpPr>
            <a:spLocks noChangeAspect="1" noChangeArrowheads="1"/>
          </p:cNvSpPr>
          <p:nvPr/>
        </p:nvSpPr>
        <p:spPr bwMode="auto">
          <a:xfrm>
            <a:off x="4919163" y="3043192"/>
            <a:ext cx="2120991" cy="212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" name="AutoShape 6" descr="data:image/png;base64,iVBORw0KGgoAAAANSUhEUgAAAEkAAABJCAYAAABxcwvcAAAAAXNSR0IArs4c6QAAH/5JREFUeF7NnAmYXFWZ93/nrrV1VfWa7uzpkAAJIvsWNkFACAYIigMi4gaKS5QZYNAZGRxwGRkFxm1EXGDcn/lGGFAQEQkhkLCKEEhC9nR3Or1Ud3VV3brr+b5zq0O2XgP6fAf6SZ70qXPP/Z93/b/vKSGllPyNhueFuO5WoqiDKNpMofAK9fUdDA1toatrI42NFSzLxfMS9PUlmTq1nbq6mfT1TaOh4TCEmIWuz8CyZ2Jb2t9o1yD+qiBFUHIG6Sq8wtaeZ2myfsOcGWvQ9W5MEyxr4u/peaB+oqiVri3zSJTOJtW2iFTjkdiZPIaY+FqTnflXASnwoav/Jbb0PUG38xTVaDtOELCg7nlOOsyZ7B73m9/xPOS6WhFmgrLRjsyfQaLtXBJNR2Gbb3r5/RZ4S0Fyqx4bdzzN1uLvGPBfwJX9GIaJDHW8wCLrb+WC49ZjTEKC9t1x1YfOxxqZGmbRzABNBESRh6u3Uk0uImp5D9npp5N8C9F6S0CSIWza8Syv7fwlff5qNNOFyAAMZARCQIRBUBrk/MNeoLkpPODj7u/VKK9sY0rCJhIRSBAaCDyE8HHCJJXUGRgzriI340TMt8B0vWmQ+ge7eXHLT+j2HiHSiwhpE4VaDMyeQwoNpxxy8vQXOLR96IBB6lxvYa1pI5vSiBRCewzlggwtRMOhLBsYzFxMw4LPkMq18mZM1gGDpCTk1a2P8lr/3VR4HYEFoaGOdMShTrvsmLQn1nDGkZ3x6U92hBK2PFVHc18zdioiikZfQRM+yCpl621EM68nP/tc9ANE6oBAqlYdntv8QzaVfonQfWRoI9ShjrEJJVleaJLyOrngmDXYiclCBBUXev7UTJusQxoR4wUvajuaVsGXSdwpnyQz/9OYB/DgSYPU19/Jqi3fZFB7kijQkJGxn2qN+vpCxy2VWXzoc0xpCSaNUm+3hr9qKs0pk2A8hIZXr6mgj9ACeu3F2AffTH3T9Ek9e1IgDZa2s2LTl+j3X0CTSYhiiznhITRBuRxxbMuzHHFwJf5c4ICnjK+Rpr8gqDoaiaSkoV4igxKmADNZe0TXy4LUxhkk09qYqrbfhtT6yshTopJcROrwO7Czcya+74kGkxs7N/CXHTdTNV7Dd1MTlx6lhUL9KI/nUq5YZIIKB81pps8/gr7KbErRHBLZBvr6NBxHkExKGhslzmAvddpmGtNbqDdfRF+7gYOrDplkFakn8UgQSYHYx4CP+vZSYlll+uTbCdv/g9ZZh04IqAlJ0qaBTi597CtkB1bxsQUW0jbxAjmuEClwNOEQ+h7lajNOdAyeeSKhdTjCbgXDRtOHhVGCbqj5EEkIlTaK2MMThRAFLrbbRb7yLLPLjzIvWM5UswPdsvFIxWDVZo8+DENQ9iK6XhwimzyBhku/Q6J51rhAjQtSx84urlj9dZZXXkOULM4RBT64MCKyDTx/FKCEQBcuoVeh6MyixNnIundhpOdimDXJkgoF5SIZw0W9sX2l1lqMoqdU1Ad7aD0zC/dxuPNrZpuvYVgpXJKMZs0NA5xAsuVFQXPRpt6uUGw5Bu2CO2mYMraNGhMkx61y1Z9u4xe9T5DTkoSaTsWJOFv2c+WCiChh4O4FlEBoESIaolypZyBciswtxcy0oSuXLz1k7LfHcYVjnG1sAjWdQDPx1TLFHcze8UNOCX5Em92Db+QII30vqVISVAkitv1ZAZQgnRQEMkL3hhg6aAlN7/3mmF5vdJD+n7G7eeUP+eq2/yaJiRaLs7LVGqVKWJOoBRHSMnBj1RPomk/glugtL8LPXoOZXxiDI0N3XFUYV+ZHmKCeGRo2rgSr9yWO6/4yxxm/Q7czuNKObZWSoEog2faSoHlwF0A1tRREmNJl4O2foGnxDbGTGGmMCtIDa5bzgedvI9TBQp3M7qGAKu8BlFK9IKjEnqkgP0iY/xCJpB0b6skyMdK2Eb4PocpnJgadEIJAt6lWXdq33s7Z3u3k0xGhkcbxI7a9pNE0aA9L0G67pf5mSB83BOfcO5l+7HkTB6mrsJMlf/wnXvE7SEXWfptVew8VUE7Eu7QB3n9wEZc83cF1aI3vwjRCZOhP7A2HZ6lTD00b2bsDsvXoyooriz3hoSy/xVCo09Z9HxdVriMl+ti4Jk/TgE0qIQlGsOvqn6ywQqXhUFKX/YRU/ZT9nri/JIVw/fJvcXvXA2TFcIAyykYjTWegVGSJgHOPugU3cxxEKh2YzMvVNDFK2YidXZzy+U+w7pIPsfX8C0kMHoCaCo2qaZHreYIjHvsYhw6V0DLKTo3tIKygROFtH6b5gpv3S4r3A+mpjS+ydNUtlPH2U7O9sVJ5t4PtJ3nfzC9w2Iyj8cPJq1e8pm5QSRgcfds/c+avfsimgw/ngX/7AWHrNIxydcJqt2t/Sv3Khk39hhVc8PTHyVOkamQUwziqXOrSxxNJwqV30XzICXvN2wsk3/P40GNf41d9T44rRYEIkBWf98+6jmPnnknJOzCAlOo6+QRtD97P+bd9ASORxBgq8txZS1h549ew3QARTlIy4wBWUE3a1P/5Pi5YvYyMClmEIrJGB8oMShTnnEf9+76Fbe1m7/YC6Q9rn+bvnv8aoZDow95sJOilkDjeEOfmLue8hR+iEnnIOOaZ/AiSNunX/sz5N1xFrmcn1WQKLQixq2Ue/exNrLv0I1iKaZtgrrbXDpTdNC3an/h3zl/3dWQyTziGN9CJ8KWGf+F/0rLw1DeW2g1SKPngI7fyy8JKMtIeXcSFoOIXOYQj+OjRt4Jl4If+RB3R3ihqGr4hmHL/Lzh05SM0tDSi6Vq8VqVYZkOmkbVXLkPPNSJUBHkgwzApuQEnPfwRThp8FMeuHxVwJWN2WKYwezFNl30bKw7u9igEPL/tVS5aeTOFqIyFYhVHHj4+Cc/mqrn/ysypC3D86oFsffdnJHi6IOMPcHl7lmSi5ixW9lZ5ok9QJ0MUYfdmRqDokW0vs/TRS2k1S7ixQxpZ7ZRt8s0M8j0/pqH9iD1AknDTE3fx5a2/JqenR92PRFLxipzXeAXnL7ySIe8AvM8Iq/uaSX2pi8sOzpNIZeIZT3cWWT5gkVBlkANRtT2eo+xTxbZpf/w2Fq//OmGyYdRkKA7NvCFKxy5jyuLr4ggxVrdiaYhzHr6BvwTbSIzKLta8WYPXzDVvu41srhk3cA9MzfYByhd6DNKl8/MkM9n4lJ/ePsjyQYuEqb9pkNTjpGXj9nez+Hfv4SC242ipEdkDdR62cBmoO5jslb8kXZetgfTY66u45JmvEiDRR+VfBRV3kPPqr+Dcwz5I2X9rpEi9wN8CJPWcqp1g1orbeffarxKkGkbNBjQZEYqaAW9ecGoNpC8++m1u2/4rUoaJ0FSEbSJRSddu+sFXhEQ1xTULb6OlaSZuDNJbM2ogdXLp/Po9JGlgWJKMt0SS1E4jK0HUvZElv38P0/QCntjNISuKJi5eCBX7R4SBQ2HhVcy58AuI0HXlmcv/zOO9r5H21mL4m9BFD8IIiLND3UZKg4o/xDH2GVx+xI14wicaJ4IdGz7FFihjrMgkjcCAXH8fHzwkj56q5YmrOwIeLxmkVH0hTqBDpIrk34R9Us8sC4ujHlnGad2/wrPzaLoCReJHUPUiKhWJXxZEfWWi9pOZd9NPEVsKRXncFp1ukQIV3FY60Qc3YFTWYFZfxQi3Iowifljlsplf5NiDzqbkVSdti4SmKilGTKiplCxwq2iUCap9VMvbmZ6pcEKjQNEGhibYWjVZtUNRTlkyjbMIwhSGnUboAoWvyuBVClSLzyaYCSubnEjQ8NL/cNFzy4gMm6IjqJYgrAhEBRKhTgKddOTjN03B+uefIpZ3DcrTtulIM13zirsSfhXkVqtopS5E+RXyvS/z2cMuoallDt5EVU1osfqqhD5wXWR1G7hr0b2XSejbMLUeDL1MWB0gk9djcl/xTcobGbpGtRQQhAl0u56qn8eL2vC1g4nsBQh7NkaiIRZ2ZICMJlhYsBL4Ozdz3E+W0losEIUJUpFGQtNiWkfTBJGQCBkRRBL9xp8g/mtTQV6+Iwm2ojb29JvDB6S0QsAhfQN8qllDURmREocxAgWh6UhhEfiSsLINzXkS219J2tqAbQ5iGCGarlTNQEoFpI7KPHZRcbU/ZbzhmMCPgQuIwiCe5/opKtVpVLVj8O2T0NKHYyUUfxQiVYI9xlDPKkvJsd/5MCduW4GbzsXSqJ6551spG+WXhhCfvgNx4zOb5FeM2TBaehTzIvBOdyfva66jMoZoKwmQmh3Tq/7AC9ju/dSZz5K2e1DsIJqNxCSSyinEjnmSll+BJuP6f43l9HGqKYa8Q3D0xVB3ClY6hxhTsgRu0mb+r2/hjJXfw003jGrnTM+h65yrER9Y0y/v9euJyeORVFupX6XMe6s7OWfGVMqjSJHQLYJQIxhcg+38gpy5glSyhNAVSW8ix8gFJ4nUXtO14bK2W5UMVA6hpL8XkT8LO2lCVB3xHPxUgvzDP2LJgzdh1OVQleF9RxwvRS7OoqWIU5/aKpdnZsRGe0SQlJ66DleH/RzV0kRlX5CEQChWcKhAtPOnTMn8L5nUAFJLx+C8GW80cfCUMY9iR+BUJP3OSXh1H8PIHoKu2Ip97FWQTJB84Y9c9PNPkNA1AuVU9hkKpLQI6Zx1FGL6r56S2xeeAKpWOIqTsD2Xz6U92pMmzht2S8a2JMLCK/yFjHMH9akXMRIZwsj+G4GzP4yapoxukVK5gYL4COSXYpgCGe6WgiCRILv5Jd71/feTkR6Bvn8vkBKujA6rgiyi4bfrZf/0g0DFhqOom72jg88mXeZOnxk3Y6mhXLofGIS999MkvkW2bohI1BFFtQA0rrnpyt/XeCYR98cMVzGU25YREarupgptNapFCL0GvDr52JgqNd3zlJVN8mObVDPuWqzGKoraa15c0nIIfI/uofNwc58mUVcPMVAgkwmqrz7HuXd9gDl2hKvt3/ml1k9osCFKIjIPb5Gl1pmj2yQDrC0bY5AOmjsfR5H0mkEUGUQ7f0yT8X3SGYMg3J1ZKzzcSkShN0Mil0eLA0FBoKJGoaMZJrrmYtBFpWRiphtiYxuHCr6OmUhi2w56uBU74SJFOv68aqlR/ZRD3uFEpNCiAunElhgkNX9vP6BUMCR0+xnwT8XJ3oRm1yMiB5JJBl5ezeK7ruBgFR6OApItYHtkTVCSujpYpiRpxkxc9SKRgdb7fVqsuzHtFKEqFuyxQwWS5/gM9Nbh5K9DbzgKt+sZrPIvsFJZpD0b115Mg7iLoHc5BeufsNoW4e54Bq33bpLNhxDm30vkFcgF95BNvhRLrus3sqP6UcxgDRn7VapuDsc6j4TZQ4vxLeQInHws0bLAgHsCQ+l/wUg0Ii2orHmW835wxfiSFCYQ0371lOwYyyYJsN2aTZqbTlL0DIKuHzI9859YiTRhpER1f/eg6apIWWbr0PWItoug+yGmJ7+I0I04sCx4i7GTETnxf1izZRmZw67GGHycVv36uPrb415Kuf4GKG2jyfsMKWszO+X1DHEOrc7fkcttQ8o0heqpDFSOpi19F7ppjeondFGgv3IixdTN6A311G38M+/6/uXj2qTVQR3i5Cc3yRW52aD6PUeySeok/CrXyAKHN7XR3/Fb2oxbSNXZ+0nQnmZUBYGRX6Wj8jm0touROx9kZvrzlJ3pDPQ30tS8jUjWYWk7WLf9w2QWfhy9+Cit+j9jGmV2Di6i1PidWFXrSx8jrT/LjuhmgtxF6MWnSFbvIWO9gqE79A+0U5erBamjhRoqviIs0DlwNtVZX6b+tRVceO9HsMfxbh0zjkB84NUBea+XG90mqYjbKXGJ73B6tg9r6Fry9UNxLjVWMLgbpGvR25YS9jxGXv6QknUJ0eCfmd70AOgZAqfEhs4rSS/8ONrgChqDLxFGggF9GUH2HRgD99NsfA/L9hgsHcJA8laMbCuhKxGl5aS8/yGffArNqCOSe5e39/V9yvMF7iAbwn+k5S+Six76HEZ67DjJPWkp4vrVG+S/me2jR9zDgfEp/Vv5cOJrZPPP4Ue5caPlfUGK+ldhOI/gZS/HKv6M1tz9oGcJq0Ve7/wQdYddTdT3DGHxebTmxWC0YvZ8mSl1DyIUnSoNdDFIsTKPQXEpUeZM9KRN6AaY/T+iJfnT2CGMHbSqnNBjp5uj8YEs565ZjTtGl67pO3Sd9VHEvZsK8gPdqVrn+Z69DEr11MEok5OEQ7fcx832vyLS9fFJjzf2BElrWxqr24zEP1J0j2egP8+M6atANWFUizVJWvBxjOLDZJxvMlj374i6hWgDv6cxvAUzoTxjknKpjly2gyDQKLvzKBsXQsP5BNWIVM/VNDeuJZSj08+10EWjKjza7+niyA4DzxK1XLT2/xsjzt3KRcSn7kQ83jkgT99uII3hxZWjUj9aAGUXsb2CfDUi/8J6/u2KW2ie4eO6e/cGjASY6i4hqLBt6Fq0qe+pgZS+lTBKUi4myeRdVOeb9AZYv/UK0od9Cr34R6ab11KsHkKf9Q20uqnoO39Ga/LOmE3oHLycnP0E2fTauP05qJbZGVxLJf1BUt3X0Nr8IqGsceSjDlvD6/KYeWsXraqbJ6+axkRsm2p8dg20mAUIh1mAjX1FeXwX9KTqwKlCTwXWOvB8gHhZh1dM5IBSL51/+OZnOeOiFxjsr4sTzTGHDHGdiB7xJWg6Bfqepin6fNzqpxsq61elo4hq2WV76e+x2y9EDD5Pk3cDyUQf/c47KOVvQRhJrP7vUR/dRSH5dSrVBprFbSTsbqIgpMv5JFqiiVbjVgwj2Cf43DfXgDCnYT4yxIm3FIlsQcWSuKkQMhKjTpBKCxK2ICUD/LopmF/4L4TvVeVp93ew8jkD8YyE15LILhtCRW3aez3l9CX38vff+A+ccn7s9mAdnKGIjs316PXHo1mp2NOFhWeYNquHZJ2qgIg44OzYnEPkTkQzU3E3W1BYzfTZ3aQzLh07TqLKPEJXdbn9gUTTXDAaCXwDZ6APjCzp+hT19iNYlkOk0qExmAUluU5SMvWrfRzz+4CwTou7hsNQoggWV0Q4VkSQitDNMpxwEvO+ck+N4/7sp7dwx7eaa8ZnDCqkvnkjX/7ZJ2mbWaFa2RvAUaVKVmpUpOr7IzXC8gowNSeozVEMqep2inkkBxmFcSCpAsUodDENn0gmcF07TmpVD2QtfRm7hB3vL6lR7XA55h/6mDqo4e3xCnFlT/VfxqBFRNUqpauvZN4/3VgD6bcP9LH43UqXx3txyeXX/iuXLXuAYn/+DVziNmBToOsCz42wbJWnCaJQxj+aodqthol2VR3xZDxf8U++p0CoUbLq3+1ErbNWRmqOFm/YMDSimLWUMelmmspuRJimhqdad2NQh7ejNqOYCUXsawLfVU3xNdPg5zUyPy6w6G4H6tSNgpGHFqlqiUD77p20nH5aDaSBgQrHH++wbl3jeE6Ltll/4as/X6ZaiKg6tR5u3dDY2VmhWg6ZNifDlnVD8cs1tiTiBFb9vVT0MXUNz49ompKga0uFZMagaWoibp2MwohMzmLz2iFMS8RrlgZ9mqcm6NxcxrJ1EikdXdcY6HXJNlgM9Hq0zUrFCXSx4L3xe9cJYntYrYZMnZUi32jHV13KAz5HXNfHnE5FvI2smXGp2/MYmjeXhp/fSyaf33XfLeS66wa57TYlHeOXlC9bditX/P1vGOhriJ+Uyhg8+dAOtm8ocfHVc/nlt1+nXPRjAM++ZAZPPryD+W/L89LTffGpnnh2aywVv/3pFpZe1U6hx+OV1X185AuH8rPb19PQkmD2IXWs+sMOEkmDwYIXS+TBR+ZZcFQ9D9yzhXdcNI0/3d9J6EvSWYOZ8+rY9voQvTtcps5O0TItyZpnCrz3mrkxeE5GkPtRgRPuriDqdMaKYrShIdxrrqbtxut3V3CV+KxcWeCss0wqlXFcqOJZ8pu49d5P0X7oEKViglTa4PkVPbEUKABWP9odl4G2rh/iiJObqFZCMjkzlhglVdm8xZGnNPH4/Z2xOjRPT7LiwS4u+8w8XnyyF7caxp/r3u6waU0xVjsliTPnZ2Kw1YGc8M6W2EU//XB3bOdmHJSha3OZbL0VS9DMgzK8/nKRC66cTdWQVNY7HH9DgallDXeMq2Ra4BOkMxg/+C7NRx8Va9YbXSVR5PLudxf57W+VAR9/HHP6//CF732VKKjD93UCP8SrRrVrVXH/tmIsBV41xE7qsTo0TknGqqGkQr2YYWk4pQArocfz1GeU5SwNBuQardhmqfnKzsXlNqnCBy3+fKySpgojBIEfxappJrTYLtYKCBD6EYmcSUWLmH1zH4evCPFzw83hI7xi3BpYqVA69xzavnMH5nCjxl79SQ8+2M2SJYo4Ux5mvBHx/s/dwuWf/Q3FQlOMjDK+8f22fTRWvaDauJKiWv++MsLDNwVUQKlKN3rNSNeMuCAMao2lav4b6ykOL6o5wRjo4WateF5sueVuFkA9U4ehlCB/zwAn3VVBq9MIx0gWdGWwVfT2nTtoO+P0NwDYCyTPq3LhhWV+97vxDbhawbT7uOHOz3PyuS8y0Kfs2WSrH+MdxIH/XmER1OvYfypx9C0DZNHxx7l6apbKlM55Jy3fvoPEHheE9+uZfPTRXs4/P0m1OnYOtGv7+aYO/uH2z3PUyRsYKqT+v4BJSV+UD+GZIY6/pUq+KPDGJi3QgwBP1R6/9x9MXXTSXqczQh+3x1VXFbnrrqYJH2N7+9185uv/xUFHScqDVu02xPg58ITXn/DE4aumWr1P11MZkjd5XFjZjJZN4I+TlMdSdOXltH7ppjh13XOM2Oy+ZUuZd7zDZdOm+nHeNqC16T7a6l8nmfNYsux5Fp7ch1tO4Hu7g8cJv+SbmahskCIy0lXKyxvwv3Y0UV8dTelHOdVah6kla1fG9nlGbKwdh8rcOeTuuZu6qdP228UoNwIkP/95N5dfroz4aGrn0dp8H3NnrAFRh1O20IwyJ1/yPCe/ZwemYeCUVQPWX1mqagE2WibEDQIGftaKcc/bSQYpSMNQENEcPcZpibUxUP4eRdL4RoBSMykJ//1rzFhy/ojHNMYFnIBly/q4886WEd7SjwFqn/kyyGwt2VUu1zNwHcm8E9dy5gfWMWN+gOeY+N5fT/c0W0LKZ/BVg8rdB5FaPh8rKYgsVZZS2zIpyWGgbAVUqnZxR40oivn7ysc/SssN143aKTrmLaVKxefii4s89JDyXLs4pN0SJFGStgf4KgSJNJwhg3RDH8e9ex3HnNNJvlniewa+W8vL9r3pPSktUy+u8mBbIi0fZ6dG+YEW+O+DSfU1oGUCIr12FX7XEMKgFElaosc41V6HodVslDk0hHPe2Uy54xuYydFvP4x7323TphIXXyx44QWldsMAzVyDlPsAtCdWitVzrTi4bJ7TxdvP3MSCk3ponBqgqWtYquKyqzV7IlFDHJyqBjyJtMP4CkRlm46zvBHx8Bzs16fEgaRMqH6lkSBXTRZmDFSTUj17HSknonLkEVh3fIP6mTPGPKdxQVKffvVVjyVLeuna9iRHLFzDfhI06iNUxG3G0XiupY85R3Yy/5geWueWqWsK4m+aUJXdOLBULTjDrZ7DYSFS1CJ4Vd0NPInTY1BdnyF4qgmebcXe0YipGk8VONo+/OsIe9olUa2DD3HcUTpN3/0Oyfbx7+JOCCT1vFWr1vLlmx5i62YfO1lrSJ/4UJSFQaBsk1mlNdfBvFku2fYyyZYi+WkSLeFS9csxLRIEEQkjTeRaFLZruD1Zdm5Kk11vsaC7DeHb6kISMhGgbidMPDiTUNbQ5yc55Y53MPvtCyb0ChMGSa22ccMOvnjjw7z0QjeptD6cCkzoOcOTNLzQp6Xi0CQb8NUVU93HVDcZRQUvrMS5l2IKLT2FIZP4DojQItR1cmEfi4QdV0VUJ8Fkhkp9ZDmk/ugpnHz7+TTPUw5pYmNSIKklt27t5ravPMaKP3WiG+pm4iRkSuhE/hCzo4i0kSFUTRJSJaxq5WF1G3bpKr9TIqKaLpTaSU0j8oY4zoVGrQ5/1K6zEV7cl2iBoPGs6Rz/L2fSNGviAKnVJg2S+lClUuVbt/+BX//s1ZjQtxMTA0p1EJl+gXYSaJoVJ7oTHwJPeixwHOaKLN4EPyuqkkCPmPOhw1h03TuxU5P/aosDAqn2YpIH7n+W73/7WbZsKsWU7dhSJQiIyLsFZqjLxDG5NzmQfBHRUhngGJmNm9HH/LQvkW6EOTfFgmuP54ilx8WyeiDjTYBUe9z27T386K6nePjBjQwN+SQSOqqcvH8CIAgjl6m+Q4ORVc04k96vAsZ0B1jkJ7BVV+8+ayjJFJGGdAK0nMm0C+by9k+cSPOs/a+MTubhbxqkXVK18snX+OmPn+PZ1d24rozJ+ppkDffSqpP3BpkjBalhezSZjcZzhY4flDm66tOqZfHjLweq3SRXF2ylJxG2IHdSCwuvPp55pxx6gLKz987eIpBqi7pulRWPr+d/73uF557ZwUDBxbZNdGV8NYHtFmjX0whNlYAmL0nxbcjIY26lxALyca1MFZp9N8Cot2g8oY2571vI7NPnv3ElbNIHMcIH3lKQdq2v2vmee2Yjjz6yjtVPd9CxvYzj+DS6g8xKNiBViSlmUWv/xUIywpnv/bsa7VoNJbliL4uiLDJpkpiZpvW0WUw/6yBmntCOpb/1X+r2VwFpz8Po6xvghee3seqp1+l5aRv+Do3+3hKBG2JZFpqmDL5qE1S+fxcRpQLE2gWgIFBN7hGe52EmdLJNaRpbIk5bMJ0Ziw6i7diZ5Jrq3xK1Gk3q/uog7flgpY47Owr0dA7Qva3A5rUduIMar76ylnK/F39NkCo6Kp5bBZjpBotDFx6MuhE6Z34bU6Y30jQ1S9O0epIH8GVRB6p6/xeMXRRPe/WpNQAAAABJRU5ErkJggg=="/>
          <p:cNvSpPr>
            <a:spLocks noChangeAspect="1" noChangeArrowheads="1"/>
          </p:cNvSpPr>
          <p:nvPr/>
        </p:nvSpPr>
        <p:spPr bwMode="auto">
          <a:xfrm>
            <a:off x="6026331" y="4393877"/>
            <a:ext cx="1705702" cy="170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" name="AutoShape 6" descr="data:image/png;base64,iVBORw0KGgoAAAANSUhEUgAAAEkAAABJCAYAAABxcwvcAAAAAXNSR0IArs4c6QAAH/5JREFUeF7NnAmYXFWZ93/nrrV1VfWa7uzpkAAJIvsWNkFACAYIigMi4gaKS5QZYNAZGRxwGRkFxm1EXGDcn/lGGFAQEQkhkLCKEEhC9nR3Or1Ud3VV3brr+b5zq0O2XgP6fAf6SZ70qXPP/Z93/b/vKSGllPyNhueFuO5WoqiDKNpMofAK9fUdDA1toatrI42NFSzLxfMS9PUlmTq1nbq6mfT1TaOh4TCEmIWuz8CyZ2Jb2t9o1yD+qiBFUHIG6Sq8wtaeZ2myfsOcGWvQ9W5MEyxr4u/peaB+oqiVri3zSJTOJtW2iFTjkdiZPIaY+FqTnflXASnwoav/Jbb0PUG38xTVaDtOELCg7nlOOsyZ7B73m9/xPOS6WhFmgrLRjsyfQaLtXBJNR2Gbb3r5/RZ4S0Fyqx4bdzzN1uLvGPBfwJX9GIaJDHW8wCLrb+WC49ZjTEKC9t1x1YfOxxqZGmbRzABNBESRh6u3Uk0uImp5D9npp5N8C9F6S0CSIWza8Syv7fwlff5qNNOFyAAMZARCQIRBUBrk/MNeoLkpPODj7u/VKK9sY0rCJhIRSBAaCDyE8HHCJJXUGRgzriI340TMt8B0vWmQ+ge7eXHLT+j2HiHSiwhpE4VaDMyeQwoNpxxy8vQXOLR96IBB6lxvYa1pI5vSiBRCewzlggwtRMOhLBsYzFxMw4LPkMq18mZM1gGDpCTk1a2P8lr/3VR4HYEFoaGOdMShTrvsmLQn1nDGkZ3x6U92hBK2PFVHc18zdioiikZfQRM+yCpl621EM68nP/tc9ANE6oBAqlYdntv8QzaVfonQfWRoI9ShjrEJJVleaJLyOrngmDXYiclCBBUXev7UTJusQxoR4wUvajuaVsGXSdwpnyQz/9OYB/DgSYPU19/Jqi3fZFB7kijQkJGxn2qN+vpCxy2VWXzoc0xpCSaNUm+3hr9qKs0pk2A8hIZXr6mgj9ACeu3F2AffTH3T9Ek9e1IgDZa2s2LTl+j3X0CTSYhiiznhITRBuRxxbMuzHHFwJf5c4ICnjK+Rpr8gqDoaiaSkoV4igxKmADNZe0TXy4LUxhkk09qYqrbfhtT6yshTopJcROrwO7Czcya+74kGkxs7N/CXHTdTNV7Dd1MTlx6lhUL9KI/nUq5YZIIKB81pps8/gr7KbErRHBLZBvr6NBxHkExKGhslzmAvddpmGtNbqDdfRF+7gYOrDplkFakn8UgQSYHYx4CP+vZSYlll+uTbCdv/g9ZZh04IqAlJ0qaBTi597CtkB1bxsQUW0jbxAjmuEClwNOEQ+h7lajNOdAyeeSKhdTjCbgXDRtOHhVGCbqj5EEkIlTaK2MMThRAFLrbbRb7yLLPLjzIvWM5UswPdsvFIxWDVZo8+DENQ9iK6XhwimzyBhku/Q6J51rhAjQtSx84urlj9dZZXXkOULM4RBT64MCKyDTx/FKCEQBcuoVeh6MyixNnIundhpOdimDXJkgoF5SIZw0W9sX2l1lqMoqdU1Ad7aD0zC/dxuPNrZpuvYVgpXJKMZs0NA5xAsuVFQXPRpt6uUGw5Bu2CO2mYMraNGhMkx61y1Z9u4xe9T5DTkoSaTsWJOFv2c+WCiChh4O4FlEBoESIaolypZyBciswtxcy0oSuXLz1k7LfHcYVjnG1sAjWdQDPx1TLFHcze8UNOCX5Em92Db+QII30vqVISVAkitv1ZAZQgnRQEMkL3hhg6aAlN7/3mmF5vdJD+n7G7eeUP+eq2/yaJiRaLs7LVGqVKWJOoBRHSMnBj1RPomk/glugtL8LPXoOZXxiDI0N3XFUYV+ZHmKCeGRo2rgSr9yWO6/4yxxm/Q7czuNKObZWSoEog2faSoHlwF0A1tRREmNJl4O2foGnxDbGTGGmMCtIDa5bzgedvI9TBQp3M7qGAKu8BlFK9IKjEnqkgP0iY/xCJpB0b6skyMdK2Eb4PocpnJgadEIJAt6lWXdq33s7Z3u3k0xGhkcbxI7a9pNE0aA9L0G67pf5mSB83BOfcO5l+7HkTB6mrsJMlf/wnXvE7SEXWfptVew8VUE7Eu7QB3n9wEZc83cF1aI3vwjRCZOhP7A2HZ6lTD00b2bsDsvXoyooriz3hoSy/xVCo09Z9HxdVriMl+ti4Jk/TgE0qIQlGsOvqn6ywQqXhUFKX/YRU/ZT9nri/JIVw/fJvcXvXA2TFcIAyykYjTWegVGSJgHOPugU3cxxEKh2YzMvVNDFK2YidXZzy+U+w7pIPsfX8C0kMHoCaCo2qaZHreYIjHvsYhw6V0DLKTo3tIKygROFtH6b5gpv3S4r3A+mpjS+ydNUtlPH2U7O9sVJ5t4PtJ3nfzC9w2Iyj8cPJq1e8pm5QSRgcfds/c+avfsimgw/ngX/7AWHrNIxydcJqt2t/Sv3Khk39hhVc8PTHyVOkamQUwziqXOrSxxNJwqV30XzICXvN2wsk3/P40GNf41d9T44rRYEIkBWf98+6jmPnnknJOzCAlOo6+QRtD97P+bd9ASORxBgq8txZS1h549ew3QARTlIy4wBWUE3a1P/5Pi5YvYyMClmEIrJGB8oMShTnnEf9+76Fbe1m7/YC6Q9rn+bvnv8aoZDow95sJOilkDjeEOfmLue8hR+iEnnIOOaZ/AiSNunX/sz5N1xFrmcn1WQKLQixq2Ue/exNrLv0I1iKaZtgrrbXDpTdNC3an/h3zl/3dWQyTziGN9CJ8KWGf+F/0rLw1DeW2g1SKPngI7fyy8JKMtIeXcSFoOIXOYQj+OjRt4Jl4If+RB3R3ihqGr4hmHL/Lzh05SM0tDSi6Vq8VqVYZkOmkbVXLkPPNSJUBHkgwzApuQEnPfwRThp8FMeuHxVwJWN2WKYwezFNl30bKw7u9igEPL/tVS5aeTOFqIyFYhVHHj4+Cc/mqrn/ysypC3D86oFsffdnJHi6IOMPcHl7lmSi5ixW9lZ5ok9QJ0MUYfdmRqDokW0vs/TRS2k1S7ixQxpZ7ZRt8s0M8j0/pqH9iD1AknDTE3fx5a2/JqenR92PRFLxipzXeAXnL7ySIe8AvM8Iq/uaSX2pi8sOzpNIZeIZT3cWWT5gkVBlkANRtT2eo+xTxbZpf/w2Fq//OmGyYdRkKA7NvCFKxy5jyuLr4ggxVrdiaYhzHr6BvwTbSIzKLta8WYPXzDVvu41srhk3cA9MzfYByhd6DNKl8/MkM9n4lJ/ePsjyQYuEqb9pkNTjpGXj9nez+Hfv4SC242ipEdkDdR62cBmoO5jslb8kXZetgfTY66u45JmvEiDRR+VfBRV3kPPqr+Dcwz5I2X9rpEi9wN8CJPWcqp1g1orbeffarxKkGkbNBjQZEYqaAW9ecGoNpC8++m1u2/4rUoaJ0FSEbSJRSddu+sFXhEQ1xTULb6OlaSZuDNJbM2ogdXLp/Po9JGlgWJKMt0SS1E4jK0HUvZElv38P0/QCntjNISuKJi5eCBX7R4SBQ2HhVcy58AuI0HXlmcv/zOO9r5H21mL4m9BFD8IIiLND3UZKg4o/xDH2GVx+xI14wicaJ4IdGz7FFihjrMgkjcCAXH8fHzwkj56q5YmrOwIeLxmkVH0hTqBDpIrk34R9Us8sC4ujHlnGad2/wrPzaLoCReJHUPUiKhWJXxZEfWWi9pOZd9NPEVsKRXncFp1ukQIV3FY60Qc3YFTWYFZfxQi3Iowifljlsplf5NiDzqbkVSdti4SmKilGTKiplCxwq2iUCap9VMvbmZ6pcEKjQNEGhibYWjVZtUNRTlkyjbMIwhSGnUboAoWvyuBVClSLzyaYCSubnEjQ8NL/cNFzy4gMm6IjqJYgrAhEBRKhTgKddOTjN03B+uefIpZ3DcrTtulIM13zirsSfhXkVqtopS5E+RXyvS/z2cMuoallDt5EVU1osfqqhD5wXWR1G7hr0b2XSejbMLUeDL1MWB0gk9djcl/xTcobGbpGtRQQhAl0u56qn8eL2vC1g4nsBQh7NkaiIRZ2ZICMJlhYsBL4Ozdz3E+W0losEIUJUpFGQtNiWkfTBJGQCBkRRBL9xp8g/mtTQV6+Iwm2ojb29JvDB6S0QsAhfQN8qllDURmREocxAgWh6UhhEfiSsLINzXkS219J2tqAbQ5iGCGarlTNQEoFpI7KPHZRcbU/ZbzhmMCPgQuIwiCe5/opKtVpVLVj8O2T0NKHYyUUfxQiVYI9xlDPKkvJsd/5MCduW4GbzsXSqJ6551spG+WXhhCfvgNx4zOb5FeM2TBaehTzIvBOdyfva66jMoZoKwmQmh3Tq/7AC9ju/dSZz5K2e1DsIJqNxCSSyinEjnmSll+BJuP6f43l9HGqKYa8Q3D0xVB3ClY6hxhTsgRu0mb+r2/hjJXfw003jGrnTM+h65yrER9Y0y/v9euJyeORVFupX6XMe6s7OWfGVMqjSJHQLYJQIxhcg+38gpy5glSyhNAVSW8ix8gFJ4nUXtO14bK2W5UMVA6hpL8XkT8LO2lCVB3xHPxUgvzDP2LJgzdh1OVQleF9RxwvRS7OoqWIU5/aKpdnZsRGe0SQlJ66DleH/RzV0kRlX5CEQChWcKhAtPOnTMn8L5nUAFJLx+C8GW80cfCUMY9iR+BUJP3OSXh1H8PIHoKu2Ip97FWQTJB84Y9c9PNPkNA1AuVU9hkKpLQI6Zx1FGL6r56S2xeeAKpWOIqTsD2Xz6U92pMmzht2S8a2JMLCK/yFjHMH9akXMRIZwsj+G4GzP4yapoxukVK5gYL4COSXYpgCGe6WgiCRILv5Jd71/feTkR6Bvn8vkBKujA6rgiyi4bfrZf/0g0DFhqOom72jg88mXeZOnxk3Y6mhXLofGIS999MkvkW2bohI1BFFtQA0rrnpyt/XeCYR98cMVzGU25YREarupgptNapFCL0GvDr52JgqNd3zlJVN8mObVDPuWqzGKoraa15c0nIIfI/uofNwc58mUVcPMVAgkwmqrz7HuXd9gDl2hKvt3/ml1k9osCFKIjIPb5Gl1pmj2yQDrC0bY5AOmjsfR5H0mkEUGUQ7f0yT8X3SGYMg3J1ZKzzcSkShN0Mil0eLA0FBoKJGoaMZJrrmYtBFpWRiphtiYxuHCr6OmUhi2w56uBU74SJFOv68aqlR/ZRD3uFEpNCiAunElhgkNX9vP6BUMCR0+xnwT8XJ3oRm1yMiB5JJBl5ezeK7ruBgFR6OApItYHtkTVCSujpYpiRpxkxc9SKRgdb7fVqsuzHtFKEqFuyxQwWS5/gM9Nbh5K9DbzgKt+sZrPIvsFJZpD0b115Mg7iLoHc5BeufsNoW4e54Bq33bpLNhxDm30vkFcgF95BNvhRLrus3sqP6UcxgDRn7VapuDsc6j4TZQ4vxLeQInHws0bLAgHsCQ+l/wUg0Ii2orHmW835wxfiSFCYQ0371lOwYyyYJsN2aTZqbTlL0DIKuHzI9859YiTRhpER1f/eg6apIWWbr0PWItoug+yGmJ7+I0I04sCx4i7GTETnxf1izZRmZw67GGHycVv36uPrb415Kuf4GKG2jyfsMKWszO+X1DHEOrc7fkcttQ8o0heqpDFSOpi19F7ppjeondFGgv3IixdTN6A311G38M+/6/uXj2qTVQR3i5Cc3yRW52aD6PUeySeok/CrXyAKHN7XR3/Fb2oxbSNXZ+0nQnmZUBYGRX6Wj8jm0touROx9kZvrzlJ3pDPQ30tS8jUjWYWk7WLf9w2QWfhy9+Cit+j9jGmV2Di6i1PidWFXrSx8jrT/LjuhmgtxF6MWnSFbvIWO9gqE79A+0U5erBamjhRoqviIs0DlwNtVZX6b+tRVceO9HsMfxbh0zjkB84NUBea+XG90mqYjbKXGJ73B6tg9r6Fry9UNxLjVWMLgbpGvR25YS9jxGXv6QknUJ0eCfmd70AOgZAqfEhs4rSS/8ONrgChqDLxFGggF9GUH2HRgD99NsfA/L9hgsHcJA8laMbCuhKxGl5aS8/yGffArNqCOSe5e39/V9yvMF7iAbwn+k5S+Six76HEZ67DjJPWkp4vrVG+S/me2jR9zDgfEp/Vv5cOJrZPPP4Ue5caPlfUGK+ldhOI/gZS/HKv6M1tz9oGcJq0Ve7/wQdYddTdT3DGHxebTmxWC0YvZ8mSl1DyIUnSoNdDFIsTKPQXEpUeZM9KRN6AaY/T+iJfnT2CGMHbSqnNBjp5uj8YEs565ZjTtGl67pO3Sd9VHEvZsK8gPdqVrn+Z69DEr11MEok5OEQ7fcx832vyLS9fFJjzf2BElrWxqr24zEP1J0j2egP8+M6atANWFUizVJWvBxjOLDZJxvMlj374i6hWgDv6cxvAUzoTxjknKpjly2gyDQKLvzKBsXQsP5BNWIVM/VNDeuJZSj08+10EWjKjza7+niyA4DzxK1XLT2/xsjzt3KRcSn7kQ83jkgT99uII3hxZWjUj9aAGUXsb2CfDUi/8J6/u2KW2ie4eO6e/cGjASY6i4hqLBt6Fq0qe+pgZS+lTBKUi4myeRdVOeb9AZYv/UK0od9Cr34R6ab11KsHkKf9Q20uqnoO39Ga/LOmE3oHLycnP0E2fTauP05qJbZGVxLJf1BUt3X0Nr8IqGsceSjDlvD6/KYeWsXraqbJ6+axkRsm2p8dg20mAUIh1mAjX1FeXwX9KTqwKlCTwXWOvB8gHhZh1dM5IBSL51/+OZnOeOiFxjsr4sTzTGHDHGdiB7xJWg6Bfqepin6fNzqpxsq61elo4hq2WV76e+x2y9EDD5Pk3cDyUQf/c47KOVvQRhJrP7vUR/dRSH5dSrVBprFbSTsbqIgpMv5JFqiiVbjVgwj2Cf43DfXgDCnYT4yxIm3FIlsQcWSuKkQMhKjTpBKCxK2ICUD/LopmF/4L4TvVeVp93ew8jkD8YyE15LILhtCRW3aez3l9CX38vff+A+ccn7s9mAdnKGIjs316PXHo1mp2NOFhWeYNquHZJ2qgIg44OzYnEPkTkQzU3E3W1BYzfTZ3aQzLh07TqLKPEJXdbn9gUTTXDAaCXwDZ6APjCzp+hT19iNYlkOk0qExmAUluU5SMvWrfRzz+4CwTou7hsNQoggWV0Q4VkSQitDNMpxwEvO+ck+N4/7sp7dwx7eaa8ZnDCqkvnkjX/7ZJ2mbWaFa2RvAUaVKVmpUpOr7IzXC8gowNSeozVEMqep2inkkBxmFcSCpAsUodDENn0gmcF07TmpVD2QtfRm7hB3vL6lR7XA55h/6mDqo4e3xCnFlT/VfxqBFRNUqpauvZN4/3VgD6bcP9LH43UqXx3txyeXX/iuXLXuAYn/+DVziNmBToOsCz42wbJWnCaJQxj+aodqthol2VR3xZDxf8U++p0CoUbLq3+1ErbNWRmqOFm/YMDSimLWUMelmmspuRJimhqdad2NQh7ejNqOYCUXsawLfVU3xNdPg5zUyPy6w6G4H6tSNgpGHFqlqiUD77p20nH5aDaSBgQrHH++wbl3jeE6Ltll/4as/X6ZaiKg6tR5u3dDY2VmhWg6ZNifDlnVD8cs1tiTiBFb9vVT0MXUNz49ompKga0uFZMagaWoibp2MwohMzmLz2iFMS8RrlgZ9mqcm6NxcxrJ1EikdXdcY6HXJNlgM9Hq0zUrFCXSx4L3xe9cJYntYrYZMnZUi32jHV13KAz5HXNfHnE5FvI2smXGp2/MYmjeXhp/fSyaf33XfLeS66wa57TYlHeOXlC9bditX/P1vGOhriJ+Uyhg8+dAOtm8ocfHVc/nlt1+nXPRjAM++ZAZPPryD+W/L89LTffGpnnh2aywVv/3pFpZe1U6hx+OV1X185AuH8rPb19PQkmD2IXWs+sMOEkmDwYIXS+TBR+ZZcFQ9D9yzhXdcNI0/3d9J6EvSWYOZ8+rY9voQvTtcps5O0TItyZpnCrz3mrkxeE5GkPtRgRPuriDqdMaKYrShIdxrrqbtxut3V3CV+KxcWeCss0wqlXFcqOJZ8pu49d5P0X7oEKViglTa4PkVPbEUKABWP9odl4G2rh/iiJObqFZCMjkzlhglVdm8xZGnNPH4/Z2xOjRPT7LiwS4u+8w8XnyyF7caxp/r3u6waU0xVjsliTPnZ2Kw1YGc8M6W2EU//XB3bOdmHJSha3OZbL0VS9DMgzK8/nKRC66cTdWQVNY7HH9DgallDXeMq2Ra4BOkMxg/+C7NRx8Va9YbXSVR5PLudxf57W+VAR9/HHP6//CF732VKKjD93UCP8SrRrVrVXH/tmIsBV41xE7qsTo0TknGqqGkQr2YYWk4pQArocfz1GeU5SwNBuQardhmqfnKzsXlNqnCBy3+fKySpgojBIEfxappJrTYLtYKCBD6EYmcSUWLmH1zH4evCPFzw83hI7xi3BpYqVA69xzavnMH5nCjxl79SQ8+2M2SJYo4Ux5mvBHx/s/dwuWf/Q3FQlOMjDK+8f22fTRWvaDauJKiWv++MsLDNwVUQKlKN3rNSNeMuCAMao2lav4b6ykOL6o5wRjo4WateF5sueVuFkA9U4ehlCB/zwAn3VVBq9MIx0gWdGWwVfT2nTtoO+P0NwDYCyTPq3LhhWV+97vxDbhawbT7uOHOz3PyuS8y0Kfs2WSrH+MdxIH/XmER1OvYfypx9C0DZNHxx7l6apbKlM55Jy3fvoPEHheE9+uZfPTRXs4/P0m1OnYOtGv7+aYO/uH2z3PUyRsYKqT+v4BJSV+UD+GZIY6/pUq+KPDGJi3QgwBP1R6/9x9MXXTSXqczQh+3x1VXFbnrrqYJH2N7+9185uv/xUFHScqDVu02xPg58ITXn/DE4aumWr1P11MZkjd5XFjZjJZN4I+TlMdSdOXltH7ppjh13XOM2Oy+ZUuZd7zDZdOm+nHeNqC16T7a6l8nmfNYsux5Fp7ch1tO4Hu7g8cJv+SbmahskCIy0lXKyxvwv3Y0UV8dTelHOdVah6kla1fG9nlGbKwdh8rcOeTuuZu6qdP228UoNwIkP/95N5dfroz4aGrn0dp8H3NnrAFRh1O20IwyJ1/yPCe/ZwemYeCUVQPWX1mqagE2WibEDQIGftaKcc/bSQYpSMNQENEcPcZpibUxUP4eRdL4RoBSMykJ//1rzFhy/ojHNMYFnIBly/q4886WEd7SjwFqn/kyyGwt2VUu1zNwHcm8E9dy5gfWMWN+gOeY+N5fT/c0W0LKZ/BVg8rdB5FaPh8rKYgsVZZS2zIpyWGgbAVUqnZxR40oivn7ysc/SssN143aKTrmLaVKxefii4s89JDyXLs4pN0SJFGStgf4KgSJNJwhg3RDH8e9ex3HnNNJvlniewa+W8vL9r3pPSktUy+u8mBbIi0fZ6dG+YEW+O+DSfU1oGUCIr12FX7XEMKgFElaosc41V6HodVslDk0hHPe2Uy54xuYydFvP4x7323TphIXXyx44QWldsMAzVyDlPsAtCdWitVzrTi4bJ7TxdvP3MSCk3ponBqgqWtYquKyqzV7IlFDHJyqBjyJtMP4CkRlm46zvBHx8Bzs16fEgaRMqH6lkSBXTRZmDFSTUj17HSknonLkEVh3fIP6mTPGPKdxQVKffvVVjyVLeuna9iRHLFzDfhI06iNUxG3G0XiupY85R3Yy/5geWueWqWsK4m+aUJXdOLBULTjDrZ7DYSFS1CJ4Vd0NPInTY1BdnyF4qgmebcXe0YipGk8VONo+/OsIe9olUa2DD3HcUTpN3/0Oyfbx7+JOCCT1vFWr1vLlmx5i62YfO1lrSJ/4UJSFQaBsk1mlNdfBvFku2fYyyZYi+WkSLeFS9csxLRIEEQkjTeRaFLZruD1Zdm5Kk11vsaC7DeHb6kISMhGgbidMPDiTUNbQ5yc55Y53MPvtCyb0ChMGSa22ccMOvnjjw7z0QjeptD6cCkzoOcOTNLzQp6Xi0CQb8NUVU93HVDcZRQUvrMS5l2IKLT2FIZP4DojQItR1cmEfi4QdV0VUJ8Fkhkp9ZDmk/ugpnHz7+TTPUw5pYmNSIKklt27t5ravPMaKP3WiG+pm4iRkSuhE/hCzo4i0kSFUTRJSJaxq5WF1G3bpKr9TIqKaLpTaSU0j8oY4zoVGrQ5/1K6zEV7cl2iBoPGs6Rz/L2fSNGviAKnVJg2S+lClUuVbt/+BX//s1ZjQtxMTA0p1EJl+gXYSaJoVJ7oTHwJPeixwHOaKLN4EPyuqkkCPmPOhw1h03TuxU5P/aosDAqn2YpIH7n+W73/7WbZsKsWU7dhSJQiIyLsFZqjLxDG5NzmQfBHRUhngGJmNm9HH/LQvkW6EOTfFgmuP54ilx8WyeiDjTYBUe9z27T386K6nePjBjQwN+SQSOqqcvH8CIAgjl6m+Q4ORVc04k96vAsZ0B1jkJ7BVV+8+ayjJFJGGdAK0nMm0C+by9k+cSPOs/a+MTubhbxqkXVK18snX+OmPn+PZ1d24rozJ+ppkDffSqpP3BpkjBalhezSZjcZzhY4flDm66tOqZfHjLweq3SRXF2ylJxG2IHdSCwuvPp55pxx6gLKz987eIpBqi7pulRWPr+d/73uF557ZwUDBxbZNdGV8NYHtFmjX0whNlYAmL0nxbcjIY26lxALyca1MFZp9N8Cot2g8oY2571vI7NPnv3ElbNIHMcIH3lKQdq2v2vmee2Yjjz6yjtVPd9CxvYzj+DS6g8xKNiBViSlmUWv/xUIywpnv/bsa7VoNJbliL4uiLDJpkpiZpvW0WUw/6yBmntCOpb/1X+r2VwFpz8Po6xvghee3seqp1+l5aRv+Do3+3hKBG2JZFpqmDL5qE1S+fxcRpQLE2gWgIFBN7hGe52EmdLJNaRpbIk5bMJ0Ziw6i7diZ5Jrq3xK1Gk3q/uog7flgpY47Owr0dA7Qva3A5rUduIMar76ylnK/F39NkCo6Kp5bBZjpBotDFx6MuhE6Z34bU6Y30jQ1S9O0epIH8GVRB6p6/xeMXRRPe/WpNQAAAABJRU5ErkJggg=="/>
          <p:cNvSpPr>
            <a:spLocks noChangeAspect="1" noChangeArrowheads="1"/>
          </p:cNvSpPr>
          <p:nvPr/>
        </p:nvSpPr>
        <p:spPr bwMode="auto">
          <a:xfrm>
            <a:off x="6178731" y="4546277"/>
            <a:ext cx="1705702" cy="170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7" name="AutoShape 6" descr="data:image/png;base64,iVBORw0KGgoAAAANSUhEUgAAAEkAAABJCAYAAABxcwvcAAAAAXNSR0IArs4c6QAAH/5JREFUeF7NnAmYXFWZ93/nrrV1VfWa7uzpkAAJIvsWNkFACAYIigMi4gaKS5QZYNAZGRxwGRkFxm1EXGDcn/lGGFAQEQkhkLCKEEhC9nR3Or1Ud3VV3brr+b5zq0O2XgP6fAf6SZ70qXPP/Z93/b/vKSGllPyNhueFuO5WoqiDKNpMofAK9fUdDA1toatrI42NFSzLxfMS9PUlmTq1nbq6mfT1TaOh4TCEmIWuz8CyZ2Jb2t9o1yD+qiBFUHIG6Sq8wtaeZ2myfsOcGWvQ9W5MEyxr4u/peaB+oqiVri3zSJTOJtW2iFTjkdiZPIaY+FqTnflXASnwoav/Jbb0PUG38xTVaDtOELCg7nlOOsyZ7B73m9/xPOS6WhFmgrLRjsyfQaLtXBJNR2Gbb3r5/RZ4S0Fyqx4bdzzN1uLvGPBfwJX9GIaJDHW8wCLrb+WC49ZjTEKC9t1x1YfOxxqZGmbRzABNBESRh6u3Uk0uImp5D9npp5N8C9F6S0CSIWza8Syv7fwlff5qNNOFyAAMZARCQIRBUBrk/MNeoLkpPODj7u/VKK9sY0rCJhIRSBAaCDyE8HHCJJXUGRgzriI340TMt8B0vWmQ+ge7eXHLT+j2HiHSiwhpE4VaDMyeQwoNpxxy8vQXOLR96IBB6lxvYa1pI5vSiBRCewzlggwtRMOhLBsYzFxMw4LPkMq18mZM1gGDpCTk1a2P8lr/3VR4HYEFoaGOdMShTrvsmLQn1nDGkZ3x6U92hBK2PFVHc18zdioiikZfQRM+yCpl621EM68nP/tc9ANE6oBAqlYdntv8QzaVfonQfWRoI9ShjrEJJVleaJLyOrngmDXYiclCBBUXev7UTJusQxoR4wUvajuaVsGXSdwpnyQz/9OYB/DgSYPU19/Jqi3fZFB7kijQkJGxn2qN+vpCxy2VWXzoc0xpCSaNUm+3hr9qKs0pk2A8hIZXr6mgj9ACeu3F2AffTH3T9Ek9e1IgDZa2s2LTl+j3X0CTSYhiiznhITRBuRxxbMuzHHFwJf5c4ICnjK+Rpr8gqDoaiaSkoV4igxKmADNZe0TXy4LUxhkk09qYqrbfhtT6yshTopJcROrwO7Czcya+74kGkxs7N/CXHTdTNV7Dd1MTlx6lhUL9KI/nUq5YZIIKB81pps8/gr7KbErRHBLZBvr6NBxHkExKGhslzmAvddpmGtNbqDdfRF+7gYOrDplkFakn8UgQSYHYx4CP+vZSYlll+uTbCdv/g9ZZh04IqAlJ0qaBTi597CtkB1bxsQUW0jbxAjmuEClwNOEQ+h7lajNOdAyeeSKhdTjCbgXDRtOHhVGCbqj5EEkIlTaK2MMThRAFLrbbRb7yLLPLjzIvWM5UswPdsvFIxWDVZo8+DENQ9iK6XhwimzyBhku/Q6J51rhAjQtSx84urlj9dZZXXkOULM4RBT64MCKyDTx/FKCEQBcuoVeh6MyixNnIundhpOdimDXJkgoF5SIZw0W9sX2l1lqMoqdU1Ad7aD0zC/dxuPNrZpuvYVgpXJKMZs0NA5xAsuVFQXPRpt6uUGw5Bu2CO2mYMraNGhMkx61y1Z9u4xe9T5DTkoSaTsWJOFv2c+WCiChh4O4FlEBoESIaolypZyBciswtxcy0oSuXLz1k7LfHcYVjnG1sAjWdQDPx1TLFHcze8UNOCX5Em92Db+QII30vqVISVAkitv1ZAZQgnRQEMkL3hhg6aAlN7/3mmF5vdJD+n7G7eeUP+eq2/yaJiRaLs7LVGqVKWJOoBRHSMnBj1RPomk/glugtL8LPXoOZXxiDI0N3XFUYV+ZHmKCeGRo2rgSr9yWO6/4yxxm/Q7czuNKObZWSoEog2faSoHlwF0A1tRREmNJl4O2foGnxDbGTGGmMCtIDa5bzgedvI9TBQp3M7qGAKu8BlFK9IKjEnqkgP0iY/xCJpB0b6skyMdK2Eb4PocpnJgadEIJAt6lWXdq33s7Z3u3k0xGhkcbxI7a9pNE0aA9L0G67pf5mSB83BOfcO5l+7HkTB6mrsJMlf/wnXvE7SEXWfptVew8VUE7Eu7QB3n9wEZc83cF1aI3vwjRCZOhP7A2HZ6lTD00b2bsDsvXoyooriz3hoSy/xVCo09Z9HxdVriMl+ti4Jk/TgE0qIQlGsOvqn6ywQqXhUFKX/YRU/ZT9nri/JIVw/fJvcXvXA2TFcIAyykYjTWegVGSJgHOPugU3cxxEKh2YzMvVNDFK2YidXZzy+U+w7pIPsfX8C0kMHoCaCo2qaZHreYIjHvsYhw6V0DLKTo3tIKygROFtH6b5gpv3S4r3A+mpjS+ydNUtlPH2U7O9sVJ5t4PtJ3nfzC9w2Iyj8cPJq1e8pm5QSRgcfds/c+avfsimgw/ngX/7AWHrNIxydcJqt2t/Sv3Khk39hhVc8PTHyVOkamQUwziqXOrSxxNJwqV30XzICXvN2wsk3/P40GNf41d9T44rRYEIkBWf98+6jmPnnknJOzCAlOo6+QRtD97P+bd9ASORxBgq8txZS1h549ew3QARTlIy4wBWUE3a1P/5Pi5YvYyMClmEIrJGB8oMShTnnEf9+76Fbe1m7/YC6Q9rn+bvnv8aoZDow95sJOilkDjeEOfmLue8hR+iEnnIOOaZ/AiSNunX/sz5N1xFrmcn1WQKLQixq2Ue/exNrLv0I1iKaZtgrrbXDpTdNC3an/h3zl/3dWQyTziGN9CJ8KWGf+F/0rLw1DeW2g1SKPngI7fyy8JKMtIeXcSFoOIXOYQj+OjRt4Jl4If+RB3R3ihqGr4hmHL/Lzh05SM0tDSi6Vq8VqVYZkOmkbVXLkPPNSJUBHkgwzApuQEnPfwRThp8FMeuHxVwJWN2WKYwezFNl30bKw7u9igEPL/tVS5aeTOFqIyFYhVHHj4+Cc/mqrn/ysypC3D86oFsffdnJHi6IOMPcHl7lmSi5ixW9lZ5ok9QJ0MUYfdmRqDokW0vs/TRS2k1S7ixQxpZ7ZRt8s0M8j0/pqH9iD1AknDTE3fx5a2/JqenR92PRFLxipzXeAXnL7ySIe8AvM8Iq/uaSX2pi8sOzpNIZeIZT3cWWT5gkVBlkANRtT2eo+xTxbZpf/w2Fq//OmGyYdRkKA7NvCFKxy5jyuLr4ggxVrdiaYhzHr6BvwTbSIzKLta8WYPXzDVvu41srhk3cA9MzfYByhd6DNKl8/MkM9n4lJ/ePsjyQYuEqb9pkNTjpGXj9nez+Hfv4SC242ipEdkDdR62cBmoO5jslb8kXZetgfTY66u45JmvEiDRR+VfBRV3kPPqr+Dcwz5I2X9rpEi9wN8CJPWcqp1g1orbeffarxKkGkbNBjQZEYqaAW9ecGoNpC8++m1u2/4rUoaJ0FSEbSJRSddu+sFXhEQ1xTULb6OlaSZuDNJbM2ogdXLp/Po9JGlgWJKMt0SS1E4jK0HUvZElv38P0/QCntjNISuKJi5eCBX7R4SBQ2HhVcy58AuI0HXlmcv/zOO9r5H21mL4m9BFD8IIiLND3UZKg4o/xDH2GVx+xI14wicaJ4IdGz7FFihjrMgkjcCAXH8fHzwkj56q5YmrOwIeLxmkVH0hTqBDpIrk34R9Us8sC4ujHlnGad2/wrPzaLoCReJHUPUiKhWJXxZEfWWi9pOZd9NPEVsKRXncFp1ukQIV3FY60Qc3YFTWYFZfxQi3Iowifljlsplf5NiDzqbkVSdti4SmKilGTKiplCxwq2iUCap9VMvbmZ6pcEKjQNEGhibYWjVZtUNRTlkyjbMIwhSGnUboAoWvyuBVClSLzyaYCSubnEjQ8NL/cNFzy4gMm6IjqJYgrAhEBRKhTgKddOTjN03B+uefIpZ3DcrTtulIM13zirsSfhXkVqtopS5E+RXyvS/z2cMuoallDt5EVU1osfqqhD5wXWR1G7hr0b2XSejbMLUeDL1MWB0gk9djcl/xTcobGbpGtRQQhAl0u56qn8eL2vC1g4nsBQh7NkaiIRZ2ZICMJlhYsBL4Ozdz3E+W0losEIUJUpFGQtNiWkfTBJGQCBkRRBL9xp8g/mtTQV6+Iwm2ojb29JvDB6S0QsAhfQN8qllDURmREocxAgWh6UhhEfiSsLINzXkS219J2tqAbQ5iGCGarlTNQEoFpI7KPHZRcbU/ZbzhmMCPgQuIwiCe5/opKtVpVLVj8O2T0NKHYyUUfxQiVYI9xlDPKkvJsd/5MCduW4GbzsXSqJ6551spG+WXhhCfvgNx4zOb5FeM2TBaehTzIvBOdyfva66jMoZoKwmQmh3Tq/7AC9ju/dSZz5K2e1DsIJqNxCSSyinEjnmSll+BJuP6f43l9HGqKYa8Q3D0xVB3ClY6hxhTsgRu0mb+r2/hjJXfw003jGrnTM+h65yrER9Y0y/v9euJyeORVFupX6XMe6s7OWfGVMqjSJHQLYJQIxhcg+38gpy5glSyhNAVSW8ix8gFJ4nUXtO14bK2W5UMVA6hpL8XkT8LO2lCVB3xHPxUgvzDP2LJgzdh1OVQleF9RxwvRS7OoqWIU5/aKpdnZsRGe0SQlJ66DleH/RzV0kRlX5CEQChWcKhAtPOnTMn8L5nUAFJLx+C8GW80cfCUMY9iR+BUJP3OSXh1H8PIHoKu2Ip97FWQTJB84Y9c9PNPkNA1AuVU9hkKpLQI6Zx1FGL6r56S2xeeAKpWOIqTsD2Xz6U92pMmzht2S8a2JMLCK/yFjHMH9akXMRIZwsj+G4GzP4yapoxukVK5gYL4COSXYpgCGe6WgiCRILv5Jd71/feTkR6Bvn8vkBKujA6rgiyi4bfrZf/0g0DFhqOom72jg88mXeZOnxk3Y6mhXLofGIS999MkvkW2bohI1BFFtQA0rrnpyt/XeCYR98cMVzGU25YREarupgptNapFCL0GvDr52JgqNd3zlJVN8mObVDPuWqzGKoraa15c0nIIfI/uofNwc58mUVcPMVAgkwmqrz7HuXd9gDl2hKvt3/ml1k9osCFKIjIPb5Gl1pmj2yQDrC0bY5AOmjsfR5H0mkEUGUQ7f0yT8X3SGYMg3J1ZKzzcSkShN0Mil0eLA0FBoKJGoaMZJrrmYtBFpWRiphtiYxuHCr6OmUhi2w56uBU74SJFOv68aqlR/ZRD3uFEpNCiAunElhgkNX9vP6BUMCR0+xnwT8XJ3oRm1yMiB5JJBl5ezeK7ruBgFR6OApItYHtkTVCSujpYpiRpxkxc9SKRgdb7fVqsuzHtFKEqFuyxQwWS5/gM9Nbh5K9DbzgKt+sZrPIvsFJZpD0b115Mg7iLoHc5BeufsNoW4e54Bq33bpLNhxDm30vkFcgF95BNvhRLrus3sqP6UcxgDRn7VapuDsc6j4TZQ4vxLeQInHws0bLAgHsCQ+l/wUg0Ii2orHmW835wxfiSFCYQ0371lOwYyyYJsN2aTZqbTlL0DIKuHzI9859YiTRhpER1f/eg6apIWWbr0PWItoug+yGmJ7+I0I04sCx4i7GTETnxf1izZRmZw67GGHycVv36uPrb415Kuf4GKG2jyfsMKWszO+X1DHEOrc7fkcttQ8o0heqpDFSOpi19F7ppjeondFGgv3IixdTN6A311G38M+/6/uXj2qTVQR3i5Cc3yRW52aD6PUeySeok/CrXyAKHN7XR3/Fb2oxbSNXZ+0nQnmZUBYGRX6Wj8jm0touROx9kZvrzlJ3pDPQ30tS8jUjWYWk7WLf9w2QWfhy9+Cit+j9jGmV2Di6i1PidWFXrSx8jrT/LjuhmgtxF6MWnSFbvIWO9gqE79A+0U5erBamjhRoqviIs0DlwNtVZX6b+tRVceO9HsMfxbh0zjkB84NUBea+XG90mqYjbKXGJ73B6tg9r6Fry9UNxLjVWMLgbpGvR25YS9jxGXv6QknUJ0eCfmd70AOgZAqfEhs4rSS/8ONrgChqDLxFGggF9GUH2HRgD99NsfA/L9hgsHcJA8laMbCuhKxGl5aS8/yGffArNqCOSe5e39/V9yvMF7iAbwn+k5S+Six76HEZ67DjJPWkp4vrVG+S/me2jR9zDgfEp/Vv5cOJrZPPP4Ue5caPlfUGK+ldhOI/gZS/HKv6M1tz9oGcJq0Ve7/wQdYddTdT3DGHxebTmxWC0YvZ8mSl1DyIUnSoNdDFIsTKPQXEpUeZM9KRN6AaY/T+iJfnT2CGMHbSqnNBjp5uj8YEs565ZjTtGl67pO3Sd9VHEvZsK8gPdqVrn+Z69DEr11MEok5OEQ7fcx832vyLS9fFJjzf2BElrWxqr24zEP1J0j2egP8+M6atANWFUizVJWvBxjOLDZJxvMlj374i6hWgDv6cxvAUzoTxjknKpjly2gyDQKLvzKBsXQsP5BNWIVM/VNDeuJZSj08+10EWjKjza7+niyA4DzxK1XLT2/xsjzt3KRcSn7kQ83jkgT99uII3hxZWjUj9aAGUXsb2CfDUi/8J6/u2KW2ie4eO6e/cGjASY6i4hqLBt6Fq0qe+pgZS+lTBKUi4myeRdVOeb9AZYv/UK0od9Cr34R6ab11KsHkKf9Q20uqnoO39Ga/LOmE3oHLycnP0E2fTauP05qJbZGVxLJf1BUt3X0Nr8IqGsceSjDlvD6/KYeWsXraqbJ6+axkRsm2p8dg20mAUIh1mAjX1FeXwX9KTqwKlCTwXWOvB8gHhZh1dM5IBSL51/+OZnOeOiFxjsr4sTzTGHDHGdiB7xJWg6Bfqepin6fNzqpxsq61elo4hq2WV76e+x2y9EDD5Pk3cDyUQf/c47KOVvQRhJrP7vUR/dRSH5dSrVBprFbSTsbqIgpMv5JFqiiVbjVgwj2Cf43DfXgDCnYT4yxIm3FIlsQcWSuKkQMhKjTpBKCxK2ICUD/LopmF/4L4TvVeVp93ew8jkD8YyE15LILhtCRW3aez3l9CX38vff+A+ccn7s9mAdnKGIjs316PXHo1mp2NOFhWeYNquHZJ2qgIg44OzYnEPkTkQzU3E3W1BYzfTZ3aQzLh07TqLKPEJXdbn9gUTTXDAaCXwDZ6APjCzp+hT19iNYlkOk0qExmAUluU5SMvWrfRzz+4CwTou7hsNQoggWV0Q4VkSQitDNMpxwEvO+ck+N4/7sp7dwx7eaa8ZnDCqkvnkjX/7ZJ2mbWaFa2RvAUaVKVmpUpOr7IzXC8gowNSeozVEMqep2inkkBxmFcSCpAsUodDENn0gmcF07TmpVD2QtfRm7hB3vL6lR7XA55h/6mDqo4e3xCnFlT/VfxqBFRNUqpauvZN4/3VgD6bcP9LH43UqXx3txyeXX/iuXLXuAYn/+DVziNmBToOsCz42wbJWnCaJQxj+aodqthol2VR3xZDxf8U++p0CoUbLq3+1ErbNWRmqOFm/YMDSimLWUMelmmspuRJimhqdad2NQh7ejNqOYCUXsawLfVU3xNdPg5zUyPy6w6G4H6tSNgpGHFqlqiUD77p20nH5aDaSBgQrHH++wbl3jeE6Ltll/4as/X6ZaiKg6tR5u3dDY2VmhWg6ZNifDlnVD8cs1tiTiBFb9vVT0MXUNz49ompKga0uFZMagaWoibp2MwohMzmLz2iFMS8RrlgZ9mqcm6NxcxrJ1EikdXdcY6HXJNlgM9Hq0zUrFCXSx4L3xe9cJYntYrYZMnZUi32jHV13KAz5HXNfHnE5FvI2smXGp2/MYmjeXhp/fSyaf33XfLeS66wa57TYlHeOXlC9bditX/P1vGOhriJ+Uyhg8+dAOtm8ocfHVc/nlt1+nXPRjAM++ZAZPPryD+W/L89LTffGpnnh2aywVv/3pFpZe1U6hx+OV1X185AuH8rPb19PQkmD2IXWs+sMOEkmDwYIXS+TBR+ZZcFQ9D9yzhXdcNI0/3d9J6EvSWYOZ8+rY9voQvTtcps5O0TItyZpnCrz3mrkxeE5GkPtRgRPuriDqdMaKYrShIdxrrqbtxut3V3CV+KxcWeCss0wqlXFcqOJZ8pu49d5P0X7oEKViglTa4PkVPbEUKABWP9odl4G2rh/iiJObqFZCMjkzlhglVdm8xZGnNPH4/Z2xOjRPT7LiwS4u+8w8XnyyF7caxp/r3u6waU0xVjsliTPnZ2Kw1YGc8M6W2EU//XB3bOdmHJSha3OZbL0VS9DMgzK8/nKRC66cTdWQVNY7HH9DgallDXeMq2Ra4BOkMxg/+C7NRx8Va9YbXSVR5PLudxf57W+VAR9/HHP6//CF732VKKjD93UCP8SrRrVrVXH/tmIsBV41xE7qsTo0TknGqqGkQr2YYWk4pQArocfz1GeU5SwNBuQardhmqfnKzsXlNqnCBy3+fKySpgojBIEfxappJrTYLtYKCBD6EYmcSUWLmH1zH4evCPFzw83hI7xi3BpYqVA69xzavnMH5nCjxl79SQ8+2M2SJYo4Ux5mvBHx/s/dwuWf/Q3FQlOMjDK+8f22fTRWvaDauJKiWv++MsLDNwVUQKlKN3rNSNeMuCAMao2lav4b6ykOL6o5wRjo4WateF5sueVuFkA9U4ehlCB/zwAn3VVBq9MIx0gWdGWwVfT2nTtoO+P0NwDYCyTPq3LhhWV+97vxDbhawbT7uOHOz3PyuS8y0Kfs2WSrH+MdxIH/XmER1OvYfypx9C0DZNHxx7l6apbKlM55Jy3fvoPEHheE9+uZfPTRXs4/P0m1OnYOtGv7+aYO/uH2z3PUyRsYKqT+v4BJSV+UD+GZIY6/pUq+KPDGJi3QgwBP1R6/9x9MXXTSXqczQh+3x1VXFbnrrqYJH2N7+9185uv/xUFHScqDVu02xPg58ITXn/DE4aumWr1P11MZkjd5XFjZjJZN4I+TlMdSdOXltH7ppjh13XOM2Oy+ZUuZd7zDZdOm+nHeNqC16T7a6l8nmfNYsux5Fp7ch1tO4Hu7g8cJv+SbmahskCIy0lXKyxvwv3Y0UV8dTelHOdVah6kla1fG9nlGbKwdh8rcOeTuuZu6qdP228UoNwIkP/95N5dfroz4aGrn0dp8H3NnrAFRh1O20IwyJ1/yPCe/ZwemYeCUVQPWX1mqagE2WibEDQIGftaKcc/bSQYpSMNQENEcPcZpibUxUP4eRdL4RoBSMykJ//1rzFhy/ojHNMYFnIBly/q4886WEd7SjwFqn/kyyGwt2VUu1zNwHcm8E9dy5gfWMWN+gOeY+N5fT/c0W0LKZ/BVg8rdB5FaPh8rKYgsVZZS2zIpyWGgbAVUqnZxR40oivn7ysc/SssN143aKTrmLaVKxefii4s89JDyXLs4pN0SJFGStgf4KgSJNJwhg3RDH8e9ex3HnNNJvlniewa+W8vL9r3pPSktUy+u8mBbIi0fZ6dG+YEW+O+DSfU1oGUCIr12FX7XEMKgFElaosc41V6HodVslDk0hHPe2Uy54xuYydFvP4x7323TphIXXyx44QWldsMAzVyDlPsAtCdWitVzrTi4bJ7TxdvP3MSCk3ponBqgqWtYquKyqzV7IlFDHJyqBjyJtMP4CkRlm46zvBHx8Bzs16fEgaRMqH6lkSBXTRZmDFSTUj17HSknonLkEVh3fIP6mTPGPKdxQVKffvVVjyVLeuna9iRHLFzDfhI06iNUxG3G0XiupY85R3Yy/5geWueWqWsK4m+aUJXdOLBULTjDrZ7DYSFS1CJ4Vd0NPInTY1BdnyF4qgmebcXe0YipGk8VONo+/OsIe9olUa2DD3HcUTpN3/0Oyfbx7+JOCCT1vFWr1vLlmx5i62YfO1lrSJ/4UJSFQaBsk1mlNdfBvFku2fYyyZYi+WkSLeFS9csxLRIEEQkjTeRaFLZruD1Zdm5Kk11vsaC7DeHb6kISMhGgbidMPDiTUNbQ5yc55Y53MPvtCyb0ChMGSa22ccMOvnjjw7z0QjeptD6cCkzoOcOTNLzQp6Xi0CQb8NUVU93HVDcZRQUvrMS5l2IKLT2FIZP4DojQItR1cmEfi4QdV0VUJ8Fkhkp9ZDmk/ugpnHz7+TTPUw5pYmNSIKklt27t5ravPMaKP3WiG+pm4iRkSuhE/hCzo4i0kSFUTRJSJaxq5WF1G3bpKr9TIqKaLpTaSU0j8oY4zoVGrQ5/1K6zEV7cl2iBoPGs6Rz/L2fSNGviAKnVJg2S+lClUuVbt/+BX//s1ZjQtxMTA0p1EJl+gXYSaJoVJ7oTHwJPeixwHOaKLN4EPyuqkkCPmPOhw1h03TuxU5P/aosDAqn2YpIH7n+W73/7WbZsKsWU7dhSJQiIyLsFZqjLxDG5NzmQfBHRUhngGJmNm9HH/LQvkW6EOTfFgmuP54ilx8WyeiDjTYBUe9z27T386K6nePjBjQwN+SQSOqqcvH8CIAgjl6m+Q4ORVc04k96vAsZ0B1jkJ7BVV+8+ayjJFJGGdAK0nMm0C+by9k+cSPOs/a+MTubhbxqkXVK18snX+OmPn+PZ1d24rozJ+ppkDffSqpP3BpkjBalhezSZjcZzhY4flDm66tOqZfHjLweq3SRXF2ylJxG2IHdSCwuvPp55pxx6gLKz987eIpBqi7pulRWPr+d/73uF557ZwUDBxbZNdGV8NYHtFmjX0whNlYAmL0nxbcjIY26lxALyca1MFZp9N8Cot2g8oY2571vI7NPnv3ElbNIHMcIH3lKQdq2v2vmee2Yjjz6yjtVPd9CxvYzj+DS6g8xKNiBViSlmUWv/xUIywpnv/bsa7VoNJbliL4uiLDJpkpiZpvW0WUw/6yBmntCOpb/1X+r2VwFpz8Po6xvghee3seqp1+l5aRv+Do3+3hKBG2JZFpqmDL5qE1S+fxcRpQLE2gWgIFBN7hGe52EmdLJNaRpbIk5bMJ0Ziw6i7diZ5Jrq3xK1Gk3q/uog7flgpY47Owr0dA7Qva3A5rUduIMar76ylnK/F39NkCo6Kp5bBZjpBotDFx6MuhE6Z34bU6Y30jQ1S9O0epIH8GVRB6p6/xeMXRRPe/WpNQAAAABJRU5ErkJggg=="/>
          <p:cNvSpPr>
            <a:spLocks noChangeAspect="1" noChangeArrowheads="1"/>
          </p:cNvSpPr>
          <p:nvPr/>
        </p:nvSpPr>
        <p:spPr bwMode="auto">
          <a:xfrm>
            <a:off x="6331131" y="4698677"/>
            <a:ext cx="1705702" cy="170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8" name="AutoShape 8" descr="https://ucilnice.arnes.si/pluginfile.php/6127433/mod_resource/content/1/Janja%20log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9" name="AutoShape 10" descr="https://ucilnice.arnes.si/pluginfile.php/6127433/mod_resource/content/1/Janja%20logo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1" name="AutoShape 14" descr="data:image/png;base64,iVBORw0KGgoAAAANSUhEUgAAAEkAAABJCAYAAABxcwvcAAAAAXNSR0IArs4c6QAAH/5JREFUeF7NnAmYXFWZ93/nrrV1VfWa7uzpkAAJIvsWNkFACAYIigMi4gaKS5QZYNAZGRxwGRkFxm1EXGDcn/lGGFAQEQkhkLCKEEhC9nR3Or1Ud3VV3brr+b5zq0O2XgP6fAf6SZ70qXPP/Z93/b/vKSGllPyNhueFuO5WoqiDKNpMofAK9fUdDA1toatrI42NFSzLxfMS9PUlmTq1nbq6mfT1TaOh4TCEmIWuz8CyZ2Jb2t9o1yD+qiBFUHIG6Sq8wtaeZ2myfsOcGWvQ9W5MEyxr4u/peaB+oqiVri3zSJTOJtW2iFTjkdiZPIaY+FqTnflXASnwoav/Jbb0PUG38xTVaDtOELCg7nlOOsyZ7B73m9/xPOS6WhFmgrLRjsyfQaLtXBJNR2Gbb3r5/RZ4S0Fyqx4bdzzN1uLvGPBfwJX9GIaJDHW8wCLrb+WC49ZjTEKC9t1x1YfOxxqZGmbRzABNBESRh6u3Uk0uImp5D9npp5N8C9F6S0CSIWza8Syv7fwlff5qNNOFyAAMZARCQIRBUBrk/MNeoLkpPODj7u/VKK9sY0rCJhIRSBAaCDyE8HHCJJXUGRgzriI340TMt8B0vWmQ+ge7eXHLT+j2HiHSiwhpE4VaDMyeQwoNpxxy8vQXOLR96IBB6lxvYa1pI5vSiBRCewzlggwtRMOhLBsYzFxMw4LPkMq18mZM1gGDpCTk1a2P8lr/3VR4HYEFoaGOdMShTrvsmLQn1nDGkZ3x6U92hBK2PFVHc18zdioiikZfQRM+yCpl621EM68nP/tc9ANE6oBAqlYdntv8QzaVfonQfWRoI9ShjrEJJVleaJLyOrngmDXYiclCBBUXev7UTJusQxoR4wUvajuaVsGXSdwpnyQz/9OYB/DgSYPU19/Jqi3fZFB7kijQkJGxn2qN+vpCxy2VWXzoc0xpCSaNUm+3hr9qKs0pk2A8hIZXr6mgj9ACeu3F2AffTH3T9Ek9e1IgDZa2s2LTl+j3X0CTSYhiiznhITRBuRxxbMuzHHFwJf5c4ICnjK+Rpr8gqDoaiaSkoV4igxKmADNZe0TXy4LUxhkk09qYqrbfhtT6yshTopJcROrwO7Czcya+74kGkxs7N/CXHTdTNV7Dd1MTlx6lhUL9KI/nUq5YZIIKB81pps8/gr7KbErRHBLZBvr6NBxHkExKGhslzmAvddpmGtNbqDdfRF+7gYOrDplkFakn8UgQSYHYx4CP+vZSYlll+uTbCdv/g9ZZh04IqAlJ0qaBTi597CtkB1bxsQUW0jbxAjmuEClwNOEQ+h7lajNOdAyeeSKhdTjCbgXDRtOHhVGCbqj5EEkIlTaK2MMThRAFLrbbRb7yLLPLjzIvWM5UswPdsvFIxWDVZo8+DENQ9iK6XhwimzyBhku/Q6J51rhAjQtSx84urlj9dZZXXkOULM4RBT64MCKyDTx/FKCEQBcuoVeh6MyixNnIundhpOdimDXJkgoF5SIZw0W9sX2l1lqMoqdU1Ad7aD0zC/dxuPNrZpuvYVgpXJKMZs0NA5xAsuVFQXPRpt6uUGw5Bu2CO2mYMraNGhMkx61y1Z9u4xe9T5DTkoSaTsWJOFv2c+WCiChh4O4FlEBoESIaolypZyBciswtxcy0oSuXLz1k7LfHcYVjnG1sAjWdQDPx1TLFHcze8UNOCX5Em92Db+QII30vqVISVAkitv1ZAZQgnRQEMkL3hhg6aAlN7/3mmF5vdJD+n7G7eeUP+eq2/yaJiRaLs7LVGqVKWJOoBRHSMnBj1RPomk/glugtL8LPXoOZXxiDI0N3XFUYV+ZHmKCeGRo2rgSr9yWO6/4yxxm/Q7czuNKObZWSoEog2faSoHlwF0A1tRREmNJl4O2foGnxDbGTGGmMCtIDa5bzgedvI9TBQp3M7qGAKu8BlFK9IKjEnqkgP0iY/xCJpB0b6skyMdK2Eb4PocpnJgadEIJAt6lWXdq33s7Z3u3k0xGhkcbxI7a9pNE0aA9L0G67pf5mSB83BOfcO5l+7HkTB6mrsJMlf/wnXvE7SEXWfptVew8VUE7Eu7QB3n9wEZc83cF1aI3vwjRCZOhP7A2HZ6lTD00b2bsDsvXoyooriz3hoSy/xVCo09Z9HxdVriMl+ti4Jk/TgE0qIQlGsOvqn6ywQqXhUFKX/YRU/ZT9nri/JIVw/fJvcXvXA2TFcIAyykYjTWegVGSJgHOPugU3cxxEKh2YzMvVNDFK2YidXZzy+U+w7pIPsfX8C0kMHoCaCo2qaZHreYIjHvsYhw6V0DLKTo3tIKygROFtH6b5gpv3S4r3A+mpjS+ydNUtlPH2U7O9sVJ5t4PtJ3nfzC9w2Iyj8cPJq1e8pm5QSRgcfds/c+avfsimgw/ngX/7AWHrNIxydcJqt2t/Sv3Khk39hhVc8PTHyVOkamQUwziqXOrSxxNJwqV30XzICXvN2wsk3/P40GNf41d9T44rRYEIkBWf98+6jmPnnknJOzCAlOo6+QRtD97P+bd9ASORxBgq8txZS1h549ew3QARTlIy4wBWUE3a1P/5Pi5YvYyMClmEIrJGB8oMShTnnEf9+76Fbe1m7/YC6Q9rn+bvnv8aoZDow95sJOilkDjeEOfmLue8hR+iEnnIOOaZ/AiSNunX/sz5N1xFrmcn1WQKLQixq2Ue/exNrLv0I1iKaZtgrrbXDpTdNC3an/h3zl/3dWQyTziGN9CJ8KWGf+F/0rLw1DeW2g1SKPngI7fyy8JKMtIeXcSFoOIXOYQj+OjRt4Jl4If+RB3R3ihqGr4hmHL/Lzh05SM0tDSi6Vq8VqVYZkOmkbVXLkPPNSJUBHkgwzApuQEnPfwRThp8FMeuHxVwJWN2WKYwezFNl30bKw7u9igEPL/tVS5aeTOFqIyFYhVHHj4+Cc/mqrn/ysypC3D86oFsffdnJHi6IOMPcHl7lmSi5ixW9lZ5ok9QJ0MUYfdmRqDokW0vs/TRS2k1S7ixQxpZ7ZRt8s0M8j0/pqH9iD1AknDTE3fx5a2/JqenR92PRFLxipzXeAXnL7ySIe8AvM8Iq/uaSX2pi8sOzpNIZeIZT3cWWT5gkVBlkANRtT2eo+xTxbZpf/w2Fq//OmGyYdRkKA7NvCFKxy5jyuLr4ggxVrdiaYhzHr6BvwTbSIzKLta8WYPXzDVvu41srhk3cA9MzfYByhd6DNKl8/MkM9n4lJ/ePsjyQYuEqb9pkNTjpGXj9nez+Hfv4SC242ipEdkDdR62cBmoO5jslb8kXZetgfTY66u45JmvEiDRR+VfBRV3kPPqr+Dcwz5I2X9rpEi9wN8CJPWcqp1g1orbeffarxKkGkbNBjQZEYqaAW9ecGoNpC8++m1u2/4rUoaJ0FSEbSJRSddu+sFXhEQ1xTULb6OlaSZuDNJbM2ogdXLp/Po9JGlgWJKMt0SS1E4jK0HUvZElv38P0/QCntjNISuKJi5eCBX7R4SBQ2HhVcy58AuI0HXlmcv/zOO9r5H21mL4m9BFD8IIiLND3UZKg4o/xDH2GVx+xI14wicaJ4IdGz7FFihjrMgkjcCAXH8fHzwkj56q5YmrOwIeLxmkVH0hTqBDpIrk34R9Us8sC4ujHlnGad2/wrPzaLoCReJHUPUiKhWJXxZEfWWi9pOZd9NPEVsKRXncFp1ukQIV3FY60Qc3YFTWYFZfxQi3Iowifljlsplf5NiDzqbkVSdti4SmKilGTKiplCxwq2iUCap9VMvbmZ6pcEKjQNEGhibYWjVZtUNRTlkyjbMIwhSGnUboAoWvyuBVClSLzyaYCSubnEjQ8NL/cNFzy4gMm6IjqJYgrAhEBRKhTgKddOTjN03B+uefIpZ3DcrTtulIM13zirsSfhXkVqtopS5E+RXyvS/z2cMuoallDt5EVU1osfqqhD5wXWR1G7hr0b2XSejbMLUeDL1MWB0gk9djcl/xTcobGbpGtRQQhAl0u56qn8eL2vC1g4nsBQh7NkaiIRZ2ZICMJlhYsBL4Ozdz3E+W0losEIUJUpFGQtNiWkfTBJGQCBkRRBL9xp8g/mtTQV6+Iwm2ojb29JvDB6S0QsAhfQN8qllDURmREocxAgWh6UhhEfiSsLINzXkS219J2tqAbQ5iGCGarlTNQEoFpI7KPHZRcbU/ZbzhmMCPgQuIwiCe5/opKtVpVLVj8O2T0NKHYyUUfxQiVYI9xlDPKkvJsd/5MCduW4GbzsXSqJ6551spG+WXhhCfvgNx4zOb5FeM2TBaehTzIvBOdyfva66jMoZoKwmQmh3Tq/7AC9ju/dSZz5K2e1DsIJqNxCSSyinEjnmSll+BJuP6f43l9HGqKYa8Q3D0xVB3ClY6hxhTsgRu0mb+r2/hjJXfw003jGrnTM+h65yrER9Y0y/v9euJyeORVFupX6XMe6s7OWfGVMqjSJHQLYJQIxhcg+38gpy5glSyhNAVSW8ix8gFJ4nUXtO14bK2W5UMVA6hpL8XkT8LO2lCVB3xHPxUgvzDP2LJgzdh1OVQleF9RxwvRS7OoqWIU5/aKpdnZsRGe0SQlJ66DleH/RzV0kRlX5CEQChWcKhAtPOnTMn8L5nUAFJLx+C8GW80cfCUMY9iR+BUJP3OSXh1H8PIHoKu2Ip97FWQTJB84Y9c9PNPkNA1AuVU9hkKpLQI6Zx1FGL6r56S2xeeAKpWOIqTsD2Xz6U92pMmzht2S8a2JMLCK/yFjHMH9akXMRIZwsj+G4GzP4yapoxukVK5gYL4COSXYpgCGe6WgiCRILv5Jd71/feTkR6Bvn8vkBKujA6rgiyi4bfrZf/0g0DFhqOom72jg88mXeZOnxk3Y6mhXLofGIS999MkvkW2bohI1BFFtQA0rrnpyt/XeCYR98cMVzGU25YREarupgptNapFCL0GvDr52JgqNd3zlJVN8mObVDPuWqzGKoraa15c0nIIfI/uofNwc58mUVcPMVAgkwmqrz7HuXd9gDl2hKvt3/ml1k9osCFKIjIPb5Gl1pmj2yQDrC0bY5AOmjsfR5H0mkEUGUQ7f0yT8X3SGYMg3J1ZKzzcSkShN0Mil0eLA0FBoKJGoaMZJrrmYtBFpWRiphtiYxuHCr6OmUhi2w56uBU74SJFOv68aqlR/ZRD3uFEpNCiAunElhgkNX9vP6BUMCR0+xnwT8XJ3oRm1yMiB5JJBl5ezeK7ruBgFR6OApItYHtkTVCSujpYpiRpxkxc9SKRgdb7fVqsuzHtFKEqFuyxQwWS5/gM9Nbh5K9DbzgKt+sZrPIvsFJZpD0b115Mg7iLoHc5BeufsNoW4e54Bq33bpLNhxDm30vkFcgF95BNvhRLrus3sqP6UcxgDRn7VapuDsc6j4TZQ4vxLeQInHws0bLAgHsCQ+l/wUg0Ii2orHmW835wxfiSFCYQ0371lOwYyyYJsN2aTZqbTlL0DIKuHzI9859YiTRhpER1f/eg6apIWWbr0PWItoug+yGmJ7+I0I04sCx4i7GTETnxf1izZRmZw67GGHycVv36uPrb415Kuf4GKG2jyfsMKWszO+X1DHEOrc7fkcttQ8o0heqpDFSOpi19F7ppjeondFGgv3IixdTN6A311G38M+/6/uXj2qTVQR3i5Cc3yRW52aD6PUeySeok/CrXyAKHN7XR3/Fb2oxbSNXZ+0nQnmZUBYGRX6Wj8jm0touROx9kZvrzlJ3pDPQ30tS8jUjWYWk7WLf9w2QWfhy9+Cit+j9jGmV2Di6i1PidWFXrSx8jrT/LjuhmgtxF6MWnSFbvIWO9gqE79A+0U5erBamjhRoqviIs0DlwNtVZX6b+tRVceO9HsMfxbh0zjkB84NUBea+XG90mqYjbKXGJ73B6tg9r6Fry9UNxLjVWMLgbpGvR25YS9jxGXv6QknUJ0eCfmd70AOgZAqfEhs4rSS/8ONrgChqDLxFGggF9GUH2HRgD99NsfA/L9hgsHcJA8laMbCuhKxGl5aS8/yGffArNqCOSe5e39/V9yvMF7iAbwn+k5S+Six76HEZ67DjJPWkp4vrVG+S/me2jR9zDgfEp/Vv5cOJrZPPP4Ue5caPlfUGK+ldhOI/gZS/HKv6M1tz9oGcJq0Ve7/wQdYddTdT3DGHxebTmxWC0YvZ8mSl1DyIUnSoNdDFIsTKPQXEpUeZM9KRN6AaY/T+iJfnT2CGMHbSqnNBjp5uj8YEs565ZjTtGl67pO3Sd9VHEvZsK8gPdqVrn+Z69DEr11MEok5OEQ7fcx832vyLS9fFJjzf2BElrWxqr24zEP1J0j2egP8+M6atANWFUizVJWvBxjOLDZJxvMlj374i6hWgDv6cxvAUzoTxjknKpjly2gyDQKLvzKBsXQsP5BNWIVM/VNDeuJZSj08+10EWjKjza7+niyA4DzxK1XLT2/xsjzt3KRcSn7kQ83jkgT99uII3hxZWjUj9aAGUXsb2CfDUi/8J6/u2KW2ie4eO6e/cGjASY6i4hqLBt6Fq0qe+pgZS+lTBKUi4myeRdVOeb9AZYv/UK0od9Cr34R6ab11KsHkKf9Q20uqnoO39Ga/LOmE3oHLycnP0E2fTauP05qJbZGVxLJf1BUt3X0Nr8IqGsceSjDlvD6/KYeWsXraqbJ6+axkRsm2p8dg20mAUIh1mAjX1FeXwX9KTqwKlCTwXWOvB8gHhZh1dM5IBSL51/+OZnOeOiFxjsr4sTzTGHDHGdiB7xJWg6Bfqepin6fNzqpxsq61elo4hq2WV76e+x2y9EDD5Pk3cDyUQf/c47KOVvQRhJrP7vUR/dRSH5dSrVBprFbSTsbqIgpMv5JFqiiVbjVgwj2Cf43DfXgDCnYT4yxIm3FIlsQcWSuKkQMhKjTpBKCxK2ICUD/LopmF/4L4TvVeVp93ew8jkD8YyE15LILhtCRW3aez3l9CX38vff+A+ccn7s9mAdnKGIjs316PXHo1mp2NOFhWeYNquHZJ2qgIg44OzYnEPkTkQzU3E3W1BYzfTZ3aQzLh07TqLKPEJXdbn9gUTTXDAaCXwDZ6APjCzp+hT19iNYlkOk0qExmAUluU5SMvWrfRzz+4CwTou7hsNQoggWV0Q4VkSQitDNMpxwEvO+ck+N4/7sp7dwx7eaa8ZnDCqkvnkjX/7ZJ2mbWaFa2RvAUaVKVmpUpOr7IzXC8gowNSeozVEMqep2inkkBxmFcSCpAsUodDENn0gmcF07TmpVD2QtfRm7hB3vL6lR7XA55h/6mDqo4e3xCnFlT/VfxqBFRNUqpauvZN4/3VgD6bcP9LH43UqXx3txyeXX/iuXLXuAYn/+DVziNmBToOsCz42wbJWnCaJQxj+aodqthol2VR3xZDxf8U++p0CoUbLq3+1ErbNWRmqOFm/YMDSimLWUMelmmspuRJimhqdad2NQh7ejNqOYCUXsawLfVU3xNdPg5zUyPy6w6G4H6tSNgpGHFqlqiUD77p20nH5aDaSBgQrHH++wbl3jeE6Ltll/4as/X6ZaiKg6tR5u3dDY2VmhWg6ZNifDlnVD8cs1tiTiBFb9vVT0MXUNz49ompKga0uFZMagaWoibp2MwohMzmLz2iFMS8RrlgZ9mqcm6NxcxrJ1EikdXdcY6HXJNlgM9Hq0zUrFCXSx4L3xe9cJYntYrYZMnZUi32jHV13KAz5HXNfHnE5FvI2smXGp2/MYmjeXhp/fSyaf33XfLeS66wa57TYlHeOXlC9bditX/P1vGOhriJ+Uyhg8+dAOtm8ocfHVc/nlt1+nXPRjAM++ZAZPPryD+W/L89LTffGpnnh2aywVv/3pFpZe1U6hx+OV1X185AuH8rPb19PQkmD2IXWs+sMOEkmDwYIXS+TBR+ZZcFQ9D9yzhXdcNI0/3d9J6EvSWYOZ8+rY9voQvTtcps5O0TItyZpnCrz3mrkxeE5GkPtRgRPuriDqdMaKYrShIdxrrqbtxut3V3CV+KxcWeCss0wqlXFcqOJZ8pu49d5P0X7oEKViglTa4PkVPbEUKABWP9odl4G2rh/iiJObqFZCMjkzlhglVdm8xZGnNPH4/Z2xOjRPT7LiwS4u+8w8XnyyF7caxp/r3u6waU0xVjsliTPnZ2Kw1YGc8M6W2EU//XB3bOdmHJSha3OZbL0VS9DMgzK8/nKRC66cTdWQVNY7HH9DgallDXeMq2Ra4BOkMxg/+C7NRx8Va9YbXSVR5PLudxf57W+VAR9/HHP6//CF732VKKjD93UCP8SrRrVrVXH/tmIsBV41xE7qsTo0TknGqqGkQr2YYWk4pQArocfz1GeU5SwNBuQardhmqfnKzsXlNqnCBy3+fKySpgojBIEfxappJrTYLtYKCBD6EYmcSUWLmH1zH4evCPFzw83hI7xi3BpYqVA69xzavnMH5nCjxl79SQ8+2M2SJYo4Ux5mvBHx/s/dwuWf/Q3FQlOMjDK+8f22fTRWvaDauJKiWv++MsLDNwVUQKlKN3rNSNeMuCAMao2lav4b6ykOL6o5wRjo4WateF5sueVuFkA9U4ehlCB/zwAn3VVBq9MIx0gWdGWwVfT2nTtoO+P0NwDYCyTPq3LhhWV+97vxDbhawbT7uOHOz3PyuS8y0Kfs2WSrH+MdxIH/XmER1OvYfypx9C0DZNHxx7l6apbKlM55Jy3fvoPEHheE9+uZfPTRXs4/P0m1OnYOtGv7+aYO/uH2z3PUyRsYKqT+v4BJSV+UD+GZIY6/pUq+KPDGJi3QgwBP1R6/9x9MXXTSXqczQh+3x1VXFbnrrqYJH2N7+9185uv/xUFHScqDVu02xPg58ITXn/DE4aumWr1P11MZkjd5XFjZjJZN4I+TlMdSdOXltH7ppjh13XOM2Oy+ZUuZd7zDZdOm+nHeNqC16T7a6l8nmfNYsux5Fp7ch1tO4Hu7g8cJv+SbmahskCIy0lXKyxvwv3Y0UV8dTelHOdVah6kla1fG9nlGbKwdh8rcOeTuuZu6qdP228UoNwIkP/95N5dfroz4aGrn0dp8H3NnrAFRh1O20IwyJ1/yPCe/ZwemYeCUVQPWX1mqagE2WibEDQIGftaKcc/bSQYpSMNQENEcPcZpibUxUP4eRdL4RoBSMykJ//1rzFhy/ojHNMYFnIBly/q4886WEd7SjwFqn/kyyGwt2VUu1zNwHcm8E9dy5gfWMWN+gOeY+N5fT/c0W0LKZ/BVg8rdB5FaPh8rKYgsVZZS2zIpyWGgbAVUqnZxR40oivn7ysc/SssN143aKTrmLaVKxefii4s89JDyXLs4pN0SJFGStgf4KgSJNJwhg3RDH8e9ex3HnNNJvlniewa+W8vL9r3pPSktUy+u8mBbIi0fZ6dG+YEW+O+DSfU1oGUCIr12FX7XEMKgFElaosc41V6HodVslDk0hHPe2Uy54xuYydFvP4x7323TphIXXyx44QWldsMAzVyDlPsAtCdWitVzrTi4bJ7TxdvP3MSCk3ponBqgqWtYquKyqzV7IlFDHJyqBjyJtMP4CkRlm46zvBHx8Bzs16fEgaRMqH6lkSBXTRZmDFSTUj17HSknonLkEVh3fIP6mTPGPKdxQVKffvVVjyVLeuna9iRHLFzDfhI06iNUxG3G0XiupY85R3Yy/5geWueWqWsK4m+aUJXdOLBULTjDrZ7DYSFS1CJ4Vd0NPInTY1BdnyF4qgmebcXe0YipGk8VONo+/OsIe9olUa2DD3HcUTpN3/0Oyfbx7+JOCCT1vFWr1vLlmx5i62YfO1lrSJ/4UJSFQaBsk1mlNdfBvFku2fYyyZYi+WkSLeFS9csxLRIEEQkjTeRaFLZruD1Zdm5Kk11vsaC7DeHb6kISMhGgbidMPDiTUNbQ5yc55Y53MPvtCyb0ChMGSa22ccMOvnjjw7z0QjeptD6cCkzoOcOTNLzQp6Xi0CQb8NUVU93HVDcZRQUvrMS5l2IKLT2FIZP4DojQItR1cmEfi4QdV0VUJ8Fkhkp9ZDmk/ugpnHz7+TTPUw5pYmNSIKklt27t5ravPMaKP3WiG+pm4iRkSuhE/hCzo4i0kSFUTRJSJaxq5WF1G3bpKr9TIqKaLpTaSU0j8oY4zoVGrQ5/1K6zEV7cl2iBoPGs6Rz/L2fSNGviAKnVJg2S+lClUuVbt/+BX//s1ZjQtxMTA0p1EJl+gXYSaJoVJ7oTHwJPeixwHOaKLN4EPyuqkkCPmPOhw1h03TuxU5P/aosDAqn2YpIH7n+W73/7WbZsKsWU7dhSJQiIyLsFZqjLxDG5NzmQfBHRUhngGJmNm9HH/LQvkW6EOTfFgmuP54ilx8WyeiDjTYBUe9z27T386K6nePjBjQwN+SQSOqqcvH8CIAgjl6m+Q4ORVc04k96vAsZ0B1jkJ7BVV+8+ayjJFJGGdAK0nMm0C+by9k+cSPOs/a+MTubhbxqkXVK18snX+OmPn+PZ1d24rozJ+ppkDffSqpP3BpkjBalhezSZjcZzhY4flDm66tOqZfHjLweq3SRXF2ylJxG2IHdSCwuvPp55pxx6gLKz987eIpBqi7pulRWPr+d/73uF557ZwUDBxbZNdGV8NYHtFmjX0whNlYAmL0nxbcjIY26lxALyca1MFZp9N8Cot2g8oY2571vI7NPnv3ElbNIHMcIH3lKQdq2v2vmee2Yjjz6yjtVPd9CxvYzj+DS6g8xKNiBViSlmUWv/xUIywpnv/bsa7VoNJbliL4uiLDJpkpiZpvW0WUw/6yBmntCOpb/1X+r2VwFpz8Po6xvghee3seqp1+l5aRv+Do3+3hKBG2JZFpqmDL5qE1S+fxcRpQLE2gWgIFBN7hGe52EmdLJNaRpbIk5bMJ0Ziw6i7diZ5Jrq3xK1Gk3q/uog7flgpY47Owr0dA7Qva3A5rUduIMar76ylnK/F39NkCo6Kp5bBZjpBotDFx6MuhE6Z34bU6Y30jQ1S9O0epIH8GVRB6p6/xeMXRRPe/WpNQAAAABJRU5ErkJggg=="/>
          <p:cNvSpPr>
            <a:spLocks noChangeAspect="1" noChangeArrowheads="1"/>
          </p:cNvSpPr>
          <p:nvPr/>
        </p:nvSpPr>
        <p:spPr bwMode="auto">
          <a:xfrm>
            <a:off x="460374" y="122339"/>
            <a:ext cx="2266893" cy="22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2" name="AutoShape 16" descr="data:image/png;base64,iVBORw0KGgoAAAANSUhEUgAAAEkAAABJCAYAAABxcwvcAAAAAXNSR0IArs4c6QAAH/5JREFUeF7NnAmYXFWZ93/nrrV1VfWa7uzpkAAJIvsWNkFACAYIigMi4gaKS5QZYNAZGRxwGRkFxm1EXGDcn/lGGFAQEQkhkLCKEEhC9nR3Or1Ud3VV3brr+b5zq0O2XgP6fAf6SZ70qXPP/Z93/b/vKSGllPyNhueFuO5WoqiDKNpMofAK9fUdDA1toatrI42NFSzLxfMS9PUlmTq1nbq6mfT1TaOh4TCEmIWuz8CyZ2Jb2t9o1yD+qiBFUHIG6Sq8wtaeZ2myfsOcGWvQ9W5MEyxr4u/peaB+oqiVri3zSJTOJtW2iFTjkdiZPIaY+FqTnflXASnwoav/Jbb0PUG38xTVaDtOELCg7nlOOsyZ7B73m9/xPOS6WhFmgrLRjsyfQaLtXBJNR2Gbb3r5/RZ4S0Fyqx4bdzzN1uLvGPBfwJX9GIaJDHW8wCLrb+WC49ZjTEKC9t1x1YfOxxqZGmbRzABNBESRh6u3Uk0uImp5D9npp5N8C9F6S0CSIWza8Syv7fwlff5qNNOFyAAMZARCQIRBUBrk/MNeoLkpPODj7u/VKK9sY0rCJhIRSBAaCDyE8HHCJJXUGRgzriI340TMt8B0vWmQ+ge7eXHLT+j2HiHSiwhpE4VaDMyeQwoNpxxy8vQXOLR96IBB6lxvYa1pI5vSiBRCewzlggwtRMOhLBsYzFxMw4LPkMq18mZM1gGDpCTk1a2P8lr/3VR4HYEFoaGOdMShTrvsmLQn1nDGkZ3x6U92hBK2PFVHc18zdioiikZfQRM+yCpl621EM68nP/tc9ANE6oBAqlYdntv8QzaVfonQfWRoI9ShjrEJJVleaJLyOrngmDXYiclCBBUXev7UTJusQxoR4wUvajuaVsGXSdwpnyQz/9OYB/DgSYPU19/Jqi3fZFB7kijQkJGxn2qN+vpCxy2VWXzoc0xpCSaNUm+3hr9qKs0pk2A8hIZXr6mgj9ACeu3F2AffTH3T9Ek9e1IgDZa2s2LTl+j3X0CTSYhiiznhITRBuRxxbMuzHHFwJf5c4ICnjK+Rpr8gqDoaiaSkoV4igxKmADNZe0TXy4LUxhkk09qYqrbfhtT6yshTopJcROrwO7Czcya+74kGkxs7N/CXHTdTNV7Dd1MTlx6lhUL9KI/nUq5YZIIKB81pps8/gr7KbErRHBLZBvr6NBxHkExKGhslzmAvddpmGtNbqDdfRF+7gYOrDplkFakn8UgQSYHYx4CP+vZSYlll+uTbCdv/g9ZZh04IqAlJ0qaBTi597CtkB1bxsQUW0jbxAjmuEClwNOEQ+h7lajNOdAyeeSKhdTjCbgXDRtOHhVGCbqj5EEkIlTaK2MMThRAFLrbbRb7yLLPLjzIvWM5UswPdsvFIxWDVZo8+DENQ9iK6XhwimzyBhku/Q6J51rhAjQtSx84urlj9dZZXXkOULM4RBT64MCKyDTx/FKCEQBcuoVeh6MyixNnIundhpOdimDXJkgoF5SIZw0W9sX2l1lqMoqdU1Ad7aD0zC/dxuPNrZpuvYVgpXJKMZs0NA5xAsuVFQXPRpt6uUGw5Bu2CO2mYMraNGhMkx61y1Z9u4xe9T5DTkoSaTsWJOFv2c+WCiChh4O4FlEBoESIaolypZyBciswtxcy0oSuXLz1k7LfHcYVjnG1sAjWdQDPx1TLFHcze8UNOCX5Em92Db+QII30vqVISVAkitv1ZAZQgnRQEMkL3hhg6aAlN7/3mmF5vdJD+n7G7eeUP+eq2/yaJiRaLs7LVGqVKWJOoBRHSMnBj1RPomk/glugtL8LPXoOZXxiDI0N3XFUYV+ZHmKCeGRo2rgSr9yWO6/4yxxm/Q7czuNKObZWSoEog2faSoHlwF0A1tRREmNJl4O2foGnxDbGTGGmMCtIDa5bzgedvI9TBQp3M7qGAKu8BlFK9IKjEnqkgP0iY/xCJpB0b6skyMdK2Eb4PocpnJgadEIJAt6lWXdq33s7Z3u3k0xGhkcbxI7a9pNE0aA9L0G67pf5mSB83BOfcO5l+7HkTB6mrsJMlf/wnXvE7SEXWfptVew8VUE7Eu7QB3n9wEZc83cF1aI3vwjRCZOhP7A2HZ6lTD00b2bsDsvXoyooriz3hoSy/xVCo09Z9HxdVriMl+ti4Jk/TgE0qIQlGsOvqn6ywQqXhUFKX/YRU/ZT9nri/JIVw/fJvcXvXA2TFcIAyykYjTWegVGSJgHOPugU3cxxEKh2YzMvVNDFK2YidXZzy+U+w7pIPsfX8C0kMHoCaCo2qaZHreYIjHvsYhw6V0DLKTo3tIKygROFtH6b5gpv3S4r3A+mpjS+ydNUtlPH2U7O9sVJ5t4PtJ3nfzC9w2Iyj8cPJq1e8pm5QSRgcfds/c+avfsimgw/ngX/7AWHrNIxydcJqt2t/Sv3Khk39hhVc8PTHyVOkamQUwziqXOrSxxNJwqV30XzICXvN2wsk3/P40GNf41d9T44rRYEIkBWf98+6jmPnnknJOzCAlOo6+QRtD97P+bd9ASORxBgq8txZS1h549ew3QARTlIy4wBWUE3a1P/5Pi5YvYyMClmEIrJGB8oMShTnnEf9+76Fbe1m7/YC6Q9rn+bvnv8aoZDow95sJOilkDjeEOfmLue8hR+iEnnIOOaZ/AiSNunX/sz5N1xFrmcn1WQKLQixq2Ue/exNrLv0I1iKaZtgrrbXDpTdNC3an/h3zl/3dWQyTziGN9CJ8KWGf+F/0rLw1DeW2g1SKPngI7fyy8JKMtIeXcSFoOIXOYQj+OjRt4Jl4If+RB3R3ihqGr4hmHL/Lzh05SM0tDSi6Vq8VqVYZkOmkbVXLkPPNSJUBHkgwzApuQEnPfwRThp8FMeuHxVwJWN2WKYwezFNl30bKw7u9igEPL/tVS5aeTOFqIyFYhVHHj4+Cc/mqrn/ysypC3D86oFsffdnJHi6IOMPcHl7lmSi5ixW9lZ5ok9QJ0MUYfdmRqDokW0vs/TRS2k1S7ixQxpZ7ZRt8s0M8j0/pqH9iD1AknDTE3fx5a2/JqenR92PRFLxipzXeAXnL7ySIe8AvM8Iq/uaSX2pi8sOzpNIZeIZT3cWWT5gkVBlkANRtT2eo+xTxbZpf/w2Fq//OmGyYdRkKA7NvCFKxy5jyuLr4ggxVrdiaYhzHr6BvwTbSIzKLta8WYPXzDVvu41srhk3cA9MzfYByhd6DNKl8/MkM9n4lJ/ePsjyQYuEqb9pkNTjpGXj9nez+Hfv4SC242ipEdkDdR62cBmoO5jslb8kXZetgfTY66u45JmvEiDRR+VfBRV3kPPqr+Dcwz5I2X9rpEi9wN8CJPWcqp1g1orbeffarxKkGkbNBjQZEYqaAW9ecGoNpC8++m1u2/4rUoaJ0FSEbSJRSddu+sFXhEQ1xTULb6OlaSZuDNJbM2ogdXLp/Po9JGlgWJKMt0SS1E4jK0HUvZElv38P0/QCntjNISuKJi5eCBX7R4SBQ2HhVcy58AuI0HXlmcv/zOO9r5H21mL4m9BFD8IIiLND3UZKg4o/xDH2GVx+xI14wicaJ4IdGz7FFihjrMgkjcCAXH8fHzwkj56q5YmrOwIeLxmkVH0hTqBDpIrk34R9Us8sC4ujHlnGad2/wrPzaLoCReJHUPUiKhWJXxZEfWWi9pOZd9NPEVsKRXncFp1ukQIV3FY60Qc3YFTWYFZfxQi3Iowifljlsplf5NiDzqbkVSdti4SmKilGTKiplCxwq2iUCap9VMvbmZ6pcEKjQNEGhibYWjVZtUNRTlkyjbMIwhSGnUboAoWvyuBVClSLzyaYCSubnEjQ8NL/cNFzy4gMm6IjqJYgrAhEBRKhTgKddOTjN03B+uefIpZ3DcrTtulIM13zirsSfhXkVqtopS5E+RXyvS/z2cMuoallDt5EVU1osfqqhD5wXWR1G7hr0b2XSejbMLUeDL1MWB0gk9djcl/xTcobGbpGtRQQhAl0u56qn8eL2vC1g4nsBQh7NkaiIRZ2ZICMJlhYsBL4Ozdz3E+W0losEIUJUpFGQtNiWkfTBJGQCBkRRBL9xp8g/mtTQV6+Iwm2ojb29JvDB6S0QsAhfQN8qllDURmREocxAgWh6UhhEfiSsLINzXkS219J2tqAbQ5iGCGarlTNQEoFpI7KPHZRcbU/ZbzhmMCPgQuIwiCe5/opKtVpVLVj8O2T0NKHYyUUfxQiVYI9xlDPKkvJsd/5MCduW4GbzsXSqJ6551spG+WXhhCfvgNx4zOb5FeM2TBaehTzIvBOdyfva66jMoZoKwmQmh3Tq/7AC9ju/dSZz5K2e1DsIJqNxCSSyinEjnmSll+BJuP6f43l9HGqKYa8Q3D0xVB3ClY6hxhTsgRu0mb+r2/hjJXfw003jGrnTM+h65yrER9Y0y/v9euJyeORVFupX6XMe6s7OWfGVMqjSJHQLYJQIxhcg+38gpy5glSyhNAVSW8ix8gFJ4nUXtO14bK2W5UMVA6hpL8XkT8LO2lCVB3xHPxUgvzDP2LJgzdh1OVQleF9RxwvRS7OoqWIU5/aKpdnZsRGe0SQlJ66DleH/RzV0kRlX5CEQChWcKhAtPOnTMn8L5nUAFJLx+C8GW80cfCUMY9iR+BUJP3OSXh1H8PIHoKu2Ip97FWQTJB84Y9c9PNPkNA1AuVU9hkKpLQI6Zx1FGL6r56S2xeeAKpWOIqTsD2Xz6U92pMmzht2S8a2JMLCK/yFjHMH9akXMRIZwsj+G4GzP4yapoxukVK5gYL4COSXYpgCGe6WgiCRILv5Jd71/feTkR6Bvn8vkBKujA6rgiyi4bfrZf/0g0DFhqOom72jg88mXeZOnxk3Y6mhXLofGIS999MkvkW2bohI1BFFtQA0rrnpyt/XeCYR98cMVzGU25YREarupgptNapFCL0GvDr52JgqNd3zlJVN8mObVDPuWqzGKoraa15c0nIIfI/uofNwc58mUVcPMVAgkwmqrz7HuXd9gDl2hKvt3/ml1k9osCFKIjIPb5Gl1pmj2yQDrC0bY5AOmjsfR5H0mkEUGUQ7f0yT8X3SGYMg3J1ZKzzcSkShN0Mil0eLA0FBoKJGoaMZJrrmYtBFpWRiphtiYxuHCr6OmUhi2w56uBU74SJFOv68aqlR/ZRD3uFEpNCiAunElhgkNX9vP6BUMCR0+xnwT8XJ3oRm1yMiB5JJBl5ezeK7ruBgFR6OApItYHtkTVCSujpYpiRpxkxc9SKRgdb7fVqsuzHtFKEqFuyxQwWS5/gM9Nbh5K9DbzgKt+sZrPIvsFJZpD0b115Mg7iLoHc5BeufsNoW4e54Bq33bpLNhxDm30vkFcgF95BNvhRLrus3sqP6UcxgDRn7VapuDsc6j4TZQ4vxLeQInHws0bLAgHsCQ+l/wUg0Ii2orHmW835wxfiSFCYQ0371lOwYyyYJsN2aTZqbTlL0DIKuHzI9859YiTRhpER1f/eg6apIWWbr0PWItoug+yGmJ7+I0I04sCx4i7GTETnxf1izZRmZw67GGHycVv36uPrb415Kuf4GKG2jyfsMKWszO+X1DHEOrc7fkcttQ8o0heqpDFSOpi19F7ppjeondFGgv3IixdTN6A311G38M+/6/uXj2qTVQR3i5Cc3yRW52aD6PUeySeok/CrXyAKHN7XR3/Fb2oxbSNXZ+0nQnmZUBYGRX6Wj8jm0touROx9kZvrzlJ3pDPQ30tS8jUjWYWk7WLf9w2QWfhy9+Cit+j9jGmV2Di6i1PidWFXrSx8jrT/LjuhmgtxF6MWnSFbvIWO9gqE79A+0U5erBamjhRoqviIs0DlwNtVZX6b+tRVceO9HsMfxbh0zjkB84NUBea+XG90mqYjbKXGJ73B6tg9r6Fry9UNxLjVWMLgbpGvR25YS9jxGXv6QknUJ0eCfmd70AOgZAqfEhs4rSS/8ONrgChqDLxFGggF9GUH2HRgD99NsfA/L9hgsHcJA8laMbCuhKxGl5aS8/yGffArNqCOSe5e39/V9yvMF7iAbwn+k5S+Six76HEZ67DjJPWkp4vrVG+S/me2jR9zDgfEp/Vv5cOJrZPPP4Ue5caPlfUGK+ldhOI/gZS/HKv6M1tz9oGcJq0Ve7/wQdYddTdT3DGHxebTmxWC0YvZ8mSl1DyIUnSoNdDFIsTKPQXEpUeZM9KRN6AaY/T+iJfnT2CGMHbSqnNBjp5uj8YEs565ZjTtGl67pO3Sd9VHEvZsK8gPdqVrn+Z69DEr11MEok5OEQ7fcx832vyLS9fFJjzf2BElrWxqr24zEP1J0j2egP8+M6atANWFUizVJWvBxjOLDZJxvMlj374i6hWgDv6cxvAUzoTxjknKpjly2gyDQKLvzKBsXQsP5BNWIVM/VNDeuJZSj08+10EWjKjza7+niyA4DzxK1XLT2/xsjzt3KRcSn7kQ83jkgT99uII3hxZWjUj9aAGUXsb2CfDUi/8J6/u2KW2ie4eO6e/cGjASY6i4hqLBt6Fq0qe+pgZS+lTBKUi4myeRdVOeb9AZYv/UK0od9Cr34R6ab11KsHkKf9Q20uqnoO39Ga/LOmE3oHLycnP0E2fTauP05qJbZGVxLJf1BUt3X0Nr8IqGsceSjDlvD6/KYeWsXraqbJ6+axkRsm2p8dg20mAUIh1mAjX1FeXwX9KTqwKlCTwXWOvB8gHhZh1dM5IBSL51/+OZnOeOiFxjsr4sTzTGHDHGdiB7xJWg6Bfqepin6fNzqpxsq61elo4hq2WV76e+x2y9EDD5Pk3cDyUQf/c47KOVvQRhJrP7vUR/dRSH5dSrVBprFbSTsbqIgpMv5JFqiiVbjVgwj2Cf43DfXgDCnYT4yxIm3FIlsQcWSuKkQMhKjTpBKCxK2ICUD/LopmF/4L4TvVeVp93ew8jkD8YyE15LILhtCRW3aez3l9CX38vff+A+ccn7s9mAdnKGIjs316PXHo1mp2NOFhWeYNquHZJ2qgIg44OzYnEPkTkQzU3E3W1BYzfTZ3aQzLh07TqLKPEJXdbn9gUTTXDAaCXwDZ6APjCzp+hT19iNYlkOk0qExmAUluU5SMvWrfRzz+4CwTou7hsNQoggWV0Q4VkSQitDNMpxwEvO+ck+N4/7sp7dwx7eaa8ZnDCqkvnkjX/7ZJ2mbWaFa2RvAUaVKVmpUpOr7IzXC8gowNSeozVEMqep2inkkBxmFcSCpAsUodDENn0gmcF07TmpVD2QtfRm7hB3vL6lR7XA55h/6mDqo4e3xCnFlT/VfxqBFRNUqpauvZN4/3VgD6bcP9LH43UqXx3txyeXX/iuXLXuAYn/+DVziNmBToOsCz42wbJWnCaJQxj+aodqthol2VR3xZDxf8U++p0CoUbLq3+1ErbNWRmqOFm/YMDSimLWUMelmmspuRJimhqdad2NQh7ejNqOYCUXsawLfVU3xNdPg5zUyPy6w6G4H6tSNgpGHFqlqiUD77p20nH5aDaSBgQrHH++wbl3jeE6Ltll/4as/X6ZaiKg6tR5u3dDY2VmhWg6ZNifDlnVD8cs1tiTiBFb9vVT0MXUNz49ompKga0uFZMagaWoibp2MwohMzmLz2iFMS8RrlgZ9mqcm6NxcxrJ1EikdXdcY6HXJNlgM9Hq0zUrFCXSx4L3xe9cJYntYrYZMnZUi32jHV13KAz5HXNfHnE5FvI2smXGp2/MYmjeXhp/fSyaf33XfLeS66wa57TYlHeOXlC9bditX/P1vGOhriJ+Uyhg8+dAOtm8ocfHVc/nlt1+nXPRjAM++ZAZPPryD+W/L89LTffGpnnh2aywVv/3pFpZe1U6hx+OV1X185AuH8rPb19PQkmD2IXWs+sMOEkmDwYIXS+TBR+ZZcFQ9D9yzhXdcNI0/3d9J6EvSWYOZ8+rY9voQvTtcps5O0TItyZpnCrz3mrkxeE5GkPtRgRPuriDqdMaKYrShIdxrrqbtxut3V3CV+KxcWeCss0wqlXFcqOJZ8pu49d5P0X7oEKViglTa4PkVPbEUKABWP9odl4G2rh/iiJObqFZCMjkzlhglVdm8xZGnNPH4/Z2xOjRPT7LiwS4u+8w8XnyyF7caxp/r3u6waU0xVjsliTPnZ2Kw1YGc8M6W2EU//XB3bOdmHJSha3OZbL0VS9DMgzK8/nKRC66cTdWQVNY7HH9DgallDXeMq2Ra4BOkMxg/+C7NRx8Va9YbXSVR5PLudxf57W+VAR9/HHP6//CF732VKKjD93UCP8SrRrVrVXH/tmIsBV41xE7qsTo0TknGqqGkQr2YYWk4pQArocfz1GeU5SwNBuQardhmqfnKzsXlNqnCBy3+fKySpgojBIEfxappJrTYLtYKCBD6EYmcSUWLmH1zH4evCPFzw83hI7xi3BpYqVA69xzavnMH5nCjxl79SQ8+2M2SJYo4Ux5mvBHx/s/dwuWf/Q3FQlOMjDK+8f22fTRWvaDauJKiWv++MsLDNwVUQKlKN3rNSNeMuCAMao2lav4b6ykOL6o5wRjo4WateF5sueVuFkA9U4ehlCB/zwAn3VVBq9MIx0gWdGWwVfT2nTtoO+P0NwDYCyTPq3LhhWV+97vxDbhawbT7uOHOz3PyuS8y0Kfs2WSrH+MdxIH/XmER1OvYfypx9C0DZNHxx7l6apbKlM55Jy3fvoPEHheE9+uZfPTRXs4/P0m1OnYOtGv7+aYO/uH2z3PUyRsYKqT+v4BJSV+UD+GZIY6/pUq+KPDGJi3QgwBP1R6/9x9MXXTSXqczQh+3x1VXFbnrrqYJH2N7+9185uv/xUFHScqDVu02xPg58ITXn/DE4aumWr1P11MZkjd5XFjZjJZN4I+TlMdSdOXltH7ppjh13XOM2Oy+ZUuZd7zDZdOm+nHeNqC16T7a6l8nmfNYsux5Fp7ch1tO4Hu7g8cJv+SbmahskCIy0lXKyxvwv3Y0UV8dTelHOdVah6kla1fG9nlGbKwdh8rcOeTuuZu6qdP228UoNwIkP/95N5dfroz4aGrn0dp8H3NnrAFRh1O20IwyJ1/yPCe/ZwemYeCUVQPWX1mqagE2WibEDQIGftaKcc/bSQYpSMNQENEcPcZpibUxUP4eRdL4RoBSMykJ//1rzFhy/ojHNMYFnIBly/q4886WEd7SjwFqn/kyyGwt2VUu1zNwHcm8E9dy5gfWMWN+gOeY+N5fT/c0W0LKZ/BVg8rdB5FaPh8rKYgsVZZS2zIpyWGgbAVUqnZxR40oivn7ysc/SssN143aKTrmLaVKxefii4s89JDyXLs4pN0SJFGStgf4KgSJNJwhg3RDH8e9ex3HnNNJvlniewa+W8vL9r3pPSktUy+u8mBbIi0fZ6dG+YEW+O+DSfU1oGUCIr12FX7XEMKgFElaosc41V6HodVslDk0hHPe2Uy54xuYydFvP4x7323TphIXXyx44QWldsMAzVyDlPsAtCdWitVzrTi4bJ7TxdvP3MSCk3ponBqgqWtYquKyqzV7IlFDHJyqBjyJtMP4CkRlm46zvBHx8Bzs16fEgaRMqH6lkSBXTRZmDFSTUj17HSknonLkEVh3fIP6mTPGPKdxQVKffvVVjyVLeuna9iRHLFzDfhI06iNUxG3G0XiupY85R3Yy/5geWueWqWsK4m+aUJXdOLBULTjDrZ7DYSFS1CJ4Vd0NPInTY1BdnyF4qgmebcXe0YipGk8VONo+/OsIe9olUa2DD3HcUTpN3/0Oyfbx7+JOCCT1vFWr1vLlmx5i62YfO1lrSJ/4UJSFQaBsk1mlNdfBvFku2fYyyZYi+WkSLeFS9csxLRIEEQkjTeRaFLZruD1Zdm5Kk11vsaC7DeHb6kISMhGgbidMPDiTUNbQ5yc55Y53MPvtCyb0ChMGSa22ccMOvnjjw7z0QjeptD6cCkzoOcOTNLzQp6Xi0CQb8NUVU93HVDcZRQUvrMS5l2IKLT2FIZP4DojQItR1cmEfi4QdV0VUJ8Fkhkp9ZDmk/ugpnHz7+TTPUw5pYmNSIKklt27t5ravPMaKP3WiG+pm4iRkSuhE/hCzo4i0kSFUTRJSJaxq5WF1G3bpKr9TIqKaLpTaSU0j8oY4zoVGrQ5/1K6zEV7cl2iBoPGs6Rz/L2fSNGviAKnVJg2S+lClUuVbt/+BX//s1ZjQtxMTA0p1EJl+gXYSaJoVJ7oTHwJPeixwHOaKLN4EPyuqkkCPmPOhw1h03TuxU5P/aosDAqn2YpIH7n+W73/7WbZsKsWU7dhSJQiIyLsFZqjLxDG5NzmQfBHRUhngGJmNm9HH/LQvkW6EOTfFgmuP54ilx8WyeiDjTYBUe9z27T386K6nePjBjQwN+SQSOqqcvH8CIAgjl6m+Q4ORVc04k96vAsZ0B1jkJ7BVV+8+ayjJFJGGdAK0nMm0C+by9k+cSPOs/a+MTubhbxqkXVK18snX+OmPn+PZ1d24rozJ+ppkDffSqpP3BpkjBalhezSZjcZzhY4flDm66tOqZfHjLweq3SRXF2ylJxG2IHdSCwuvPp55pxx6gLKz987eIpBqi7pulRWPr+d/73uF557ZwUDBxbZNdGV8NYHtFmjX0whNlYAmL0nxbcjIY26lxALyca1MFZp9N8Cot2g8oY2571vI7NPnv3ElbNIHMcIH3lKQdq2v2vmee2Yjjz6yjtVPd9CxvYzj+DS6g8xKNiBViSlmUWv/xUIywpnv/bsa7VoNJbliL4uiLDJpkpiZpvW0WUw/6yBmntCOpb/1X+r2VwFpz8Po6xvghee3seqp1+l5aRv+Do3+3hKBG2JZFpqmDL5qE1S+fxcRpQLE2gWgIFBN7hGe52EmdLJNaRpbIk5bMJ0Ziw6i7diZ5Jrq3xK1Gk3q/uog7flgpY47Owr0dA7Qva3A5rUduIMar76ylnK/F39NkCo6Kp5bBZjpBotDFx6MuhE6Z34bU6Y30jQ1S9O0epIH8GVRB6p6/xeMXRRPe/WpNQAAAABJRU5ErkJggg==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3" name="AutoShape 18" descr="https://ucilnice.arnes.si/pluginfile.php/6127433/mod_resource/content/1/Janja%20logo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4" name="AutoShape 20" descr="https://ucilnice.arnes.si/pluginfile.php/6127433/mod_resource/content/1/Janja%20logo.png"/>
          <p:cNvSpPr>
            <a:spLocks noChangeAspect="1" noChangeArrowheads="1"/>
          </p:cNvSpPr>
          <p:nvPr/>
        </p:nvSpPr>
        <p:spPr bwMode="auto">
          <a:xfrm>
            <a:off x="612774" y="312737"/>
            <a:ext cx="8221509" cy="822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163" y="3174956"/>
            <a:ext cx="2281773" cy="228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0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848A6EE-BC34-490E-AFB8-CD31C5DB5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95" y="874801"/>
            <a:ext cx="3831299" cy="510839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DC17C6B-6FCD-49DA-B047-FC750F9C8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20105" y="1513351"/>
            <a:ext cx="5108399" cy="3831299"/>
          </a:xfrm>
          <a:prstGeom prst="rect">
            <a:avLst/>
          </a:prstGeom>
        </p:spPr>
      </p:pic>
      <p:sp>
        <p:nvSpPr>
          <p:cNvPr id="6" name="Pravokotnik: zaokroženi diagonalni vogali 5">
            <a:extLst>
              <a:ext uri="{FF2B5EF4-FFF2-40B4-BE49-F238E27FC236}">
                <a16:creationId xmlns:a16="http://schemas.microsoft.com/office/drawing/2014/main" id="{CB29A4EA-ED69-4B9E-A920-0B1E57AE608B}"/>
              </a:ext>
            </a:extLst>
          </p:cNvPr>
          <p:cNvSpPr/>
          <p:nvPr/>
        </p:nvSpPr>
        <p:spPr>
          <a:xfrm>
            <a:off x="4385212" y="874800"/>
            <a:ext cx="2373443" cy="5108398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Živé naj vsi naródi,</a:t>
            </a:r>
            <a:br>
              <a:rPr lang="sl-SI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ki hrepené dočakat dan,</a:t>
            </a:r>
            <a:br>
              <a:rPr lang="sl-SI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ko, koder sonce hodi,</a:t>
            </a:r>
            <a:br>
              <a:rPr lang="sl-SI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prepir iz svéta bo pregnan,</a:t>
            </a:r>
            <a:br>
              <a:rPr lang="sl-SI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ko rojak</a:t>
            </a:r>
            <a:br>
              <a:rPr lang="sl-SI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prost bo vsak,</a:t>
            </a:r>
            <a:br>
              <a:rPr lang="sl-SI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ne vrag, le sosed bo mejak!</a:t>
            </a:r>
          </a:p>
        </p:txBody>
      </p:sp>
    </p:spTree>
    <p:extLst>
      <p:ext uri="{BB962C8B-B14F-4D97-AF65-F5344CB8AC3E}">
        <p14:creationId xmlns:p14="http://schemas.microsoft.com/office/powerpoint/2010/main" val="359202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4AC86F06-7C44-44B6-BBBE-4942E82B4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9468" y="1424065"/>
            <a:ext cx="5276541" cy="395740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167C137-3935-45D3-851F-22A8A3E87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65885" y="1424065"/>
            <a:ext cx="5276541" cy="3957405"/>
          </a:xfrm>
          <a:prstGeom prst="rect">
            <a:avLst/>
          </a:prstGeom>
        </p:spPr>
      </p:pic>
      <p:sp>
        <p:nvSpPr>
          <p:cNvPr id="7" name="Pravokotnik: zaokroženi diagonalni vogali 6">
            <a:extLst>
              <a:ext uri="{FF2B5EF4-FFF2-40B4-BE49-F238E27FC236}">
                <a16:creationId xmlns:a16="http://schemas.microsoft.com/office/drawing/2014/main" id="{23B44C19-3A27-45AA-BE61-2DFB93F9DAA4}"/>
              </a:ext>
            </a:extLst>
          </p:cNvPr>
          <p:cNvSpPr/>
          <p:nvPr/>
        </p:nvSpPr>
        <p:spPr>
          <a:xfrm>
            <a:off x="4796853" y="764497"/>
            <a:ext cx="2373443" cy="5276541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/>
              <a:t>Živé naj vsi naródi,</a:t>
            </a:r>
            <a:br>
              <a:rPr lang="sl-SI"/>
            </a:br>
            <a:r>
              <a:rPr lang="sl-SI"/>
              <a:t>ki hrepené dočakat dan,</a:t>
            </a:r>
            <a:br>
              <a:rPr lang="sl-SI"/>
            </a:br>
            <a:r>
              <a:rPr lang="sl-SI"/>
              <a:t>ko, koder sonce hodi,</a:t>
            </a:r>
            <a:br>
              <a:rPr lang="sl-SI"/>
            </a:br>
            <a:r>
              <a:rPr lang="sl-SI"/>
              <a:t>prepir iz svéta bo pregnan,</a:t>
            </a:r>
            <a:br>
              <a:rPr lang="sl-SI"/>
            </a:br>
            <a:r>
              <a:rPr lang="sl-SI"/>
              <a:t>ko rojak</a:t>
            </a:r>
            <a:br>
              <a:rPr lang="sl-SI"/>
            </a:br>
            <a:r>
              <a:rPr lang="sl-SI"/>
              <a:t>prost bo vsak,</a:t>
            </a:r>
            <a:br>
              <a:rPr lang="sl-SI"/>
            </a:br>
            <a:r>
              <a:rPr lang="sl-SI"/>
              <a:t>ne vrag, le sosed bo mejak!</a:t>
            </a:r>
          </a:p>
        </p:txBody>
      </p:sp>
    </p:spTree>
    <p:extLst>
      <p:ext uri="{BB962C8B-B14F-4D97-AF65-F5344CB8AC3E}">
        <p14:creationId xmlns:p14="http://schemas.microsoft.com/office/powerpoint/2010/main" val="103470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236C3EA-F2C4-4F17-96A7-12254AC01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5141" y="1393096"/>
            <a:ext cx="5192010" cy="389400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139D005-CD40-486A-917F-D09FC0423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36219" y="1328761"/>
            <a:ext cx="5192010" cy="3894008"/>
          </a:xfrm>
          <a:prstGeom prst="rect">
            <a:avLst/>
          </a:prstGeom>
        </p:spPr>
      </p:pic>
      <p:sp>
        <p:nvSpPr>
          <p:cNvPr id="6" name="Pravokotnik: zaokroženi diagonalni vogali 5">
            <a:extLst>
              <a:ext uri="{FF2B5EF4-FFF2-40B4-BE49-F238E27FC236}">
                <a16:creationId xmlns:a16="http://schemas.microsoft.com/office/drawing/2014/main" id="{0E2E1EC3-579A-4E8E-A8A4-C02400B39459}"/>
              </a:ext>
            </a:extLst>
          </p:cNvPr>
          <p:cNvSpPr/>
          <p:nvPr/>
        </p:nvSpPr>
        <p:spPr>
          <a:xfrm>
            <a:off x="5054964" y="744095"/>
            <a:ext cx="2373443" cy="512767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Živé naj vsi naródi,</a:t>
            </a:r>
            <a:br>
              <a:rPr lang="sl-SI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ki hrepené dočakat dan,</a:t>
            </a:r>
            <a:br>
              <a:rPr lang="sl-SI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ko, koder sonce hodi,</a:t>
            </a:r>
            <a:br>
              <a:rPr lang="sl-SI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prepir iz svéta bo pregnan,</a:t>
            </a:r>
            <a:br>
              <a:rPr lang="sl-SI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ko rojak</a:t>
            </a:r>
            <a:br>
              <a:rPr lang="sl-SI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prost bo vsak,</a:t>
            </a:r>
            <a:br>
              <a:rPr lang="sl-SI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ne vrag, le sosed bo mejak!</a:t>
            </a:r>
          </a:p>
        </p:txBody>
      </p:sp>
    </p:spTree>
    <p:extLst>
      <p:ext uri="{BB962C8B-B14F-4D97-AF65-F5344CB8AC3E}">
        <p14:creationId xmlns:p14="http://schemas.microsoft.com/office/powerpoint/2010/main" val="331325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2C11206-483D-41DA-AFE2-A593AFD35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4090" y="1479604"/>
            <a:ext cx="5121217" cy="384091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CE60DF0-D616-4D97-8D59-04EC3F719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30144" y="1479603"/>
            <a:ext cx="5121216" cy="3840912"/>
          </a:xfrm>
          <a:prstGeom prst="rect">
            <a:avLst/>
          </a:prstGeom>
        </p:spPr>
      </p:pic>
      <p:sp>
        <p:nvSpPr>
          <p:cNvPr id="6" name="Pravokotnik: zaokroženi diagonalni vogali 5">
            <a:extLst>
              <a:ext uri="{FF2B5EF4-FFF2-40B4-BE49-F238E27FC236}">
                <a16:creationId xmlns:a16="http://schemas.microsoft.com/office/drawing/2014/main" id="{202472E1-8683-41EE-9604-724F3FE78E74}"/>
              </a:ext>
            </a:extLst>
          </p:cNvPr>
          <p:cNvSpPr/>
          <p:nvPr/>
        </p:nvSpPr>
        <p:spPr>
          <a:xfrm>
            <a:off x="4796853" y="839451"/>
            <a:ext cx="2373443" cy="5121218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Živé naj vsi naródi,</a:t>
            </a:r>
            <a:br>
              <a:rPr lang="sl-SI" dirty="0"/>
            </a:br>
            <a:r>
              <a:rPr lang="sl-SI" dirty="0"/>
              <a:t>ki hrepené dočakat dan,</a:t>
            </a:r>
            <a:br>
              <a:rPr lang="sl-SI" dirty="0"/>
            </a:br>
            <a:r>
              <a:rPr lang="sl-SI" dirty="0"/>
              <a:t>ko, koder sonce hodi,</a:t>
            </a:r>
            <a:br>
              <a:rPr lang="sl-SI" dirty="0"/>
            </a:br>
            <a:r>
              <a:rPr lang="sl-SI" dirty="0"/>
              <a:t>prepir iz svéta bo pregnan,</a:t>
            </a:r>
            <a:br>
              <a:rPr lang="sl-SI" dirty="0"/>
            </a:br>
            <a:r>
              <a:rPr lang="sl-SI" dirty="0"/>
              <a:t>ko rojak</a:t>
            </a:r>
            <a:br>
              <a:rPr lang="sl-SI" dirty="0"/>
            </a:br>
            <a:r>
              <a:rPr lang="sl-SI" dirty="0"/>
              <a:t>prost bo vsak,</a:t>
            </a:r>
            <a:br>
              <a:rPr lang="sl-SI" dirty="0"/>
            </a:br>
            <a:r>
              <a:rPr lang="sl-SI" dirty="0"/>
              <a:t>ne vrag, le sosed bo mejak!</a:t>
            </a:r>
          </a:p>
        </p:txBody>
      </p:sp>
    </p:spTree>
    <p:extLst>
      <p:ext uri="{BB962C8B-B14F-4D97-AF65-F5344CB8AC3E}">
        <p14:creationId xmlns:p14="http://schemas.microsoft.com/office/powerpoint/2010/main" val="52651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383CEC2-C9DE-4FD4-A56A-6AA369221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5477" y="1418395"/>
            <a:ext cx="5351068" cy="401330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06054CA-394C-4753-AFCF-CB70857FA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03506" y="1418394"/>
            <a:ext cx="5351067" cy="4013301"/>
          </a:xfrm>
          <a:prstGeom prst="rect">
            <a:avLst/>
          </a:prstGeom>
        </p:spPr>
      </p:pic>
      <p:sp>
        <p:nvSpPr>
          <p:cNvPr id="6" name="Pravokotnik: zaokroženi diagonalni vogali 5">
            <a:extLst>
              <a:ext uri="{FF2B5EF4-FFF2-40B4-BE49-F238E27FC236}">
                <a16:creationId xmlns:a16="http://schemas.microsoft.com/office/drawing/2014/main" id="{C30C7C58-F6AE-4004-8D7D-09094235FA68}"/>
              </a:ext>
            </a:extLst>
          </p:cNvPr>
          <p:cNvSpPr/>
          <p:nvPr/>
        </p:nvSpPr>
        <p:spPr>
          <a:xfrm>
            <a:off x="4796853" y="749511"/>
            <a:ext cx="2373443" cy="5358978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>
                <a:solidFill>
                  <a:schemeClr val="bg1">
                    <a:lumMod val="50000"/>
                  </a:schemeClr>
                </a:solidFill>
              </a:rPr>
              <a:t>Živé naj vsi naródi,</a:t>
            </a:r>
            <a:br>
              <a:rPr lang="sl-SI">
                <a:solidFill>
                  <a:schemeClr val="bg1">
                    <a:lumMod val="50000"/>
                  </a:schemeClr>
                </a:solidFill>
              </a:rPr>
            </a:br>
            <a:r>
              <a:rPr lang="sl-SI">
                <a:solidFill>
                  <a:schemeClr val="bg1">
                    <a:lumMod val="50000"/>
                  </a:schemeClr>
                </a:solidFill>
              </a:rPr>
              <a:t>ki hrepené dočakat dan,</a:t>
            </a:r>
            <a:br>
              <a:rPr lang="sl-SI">
                <a:solidFill>
                  <a:schemeClr val="bg1">
                    <a:lumMod val="50000"/>
                  </a:schemeClr>
                </a:solidFill>
              </a:rPr>
            </a:br>
            <a:r>
              <a:rPr lang="sl-SI">
                <a:solidFill>
                  <a:schemeClr val="bg1">
                    <a:lumMod val="50000"/>
                  </a:schemeClr>
                </a:solidFill>
              </a:rPr>
              <a:t>ko, koder sonce hodi,</a:t>
            </a:r>
            <a:br>
              <a:rPr lang="sl-SI">
                <a:solidFill>
                  <a:schemeClr val="bg1">
                    <a:lumMod val="50000"/>
                  </a:schemeClr>
                </a:solidFill>
              </a:rPr>
            </a:br>
            <a:r>
              <a:rPr lang="sl-SI">
                <a:solidFill>
                  <a:schemeClr val="bg1">
                    <a:lumMod val="50000"/>
                  </a:schemeClr>
                </a:solidFill>
              </a:rPr>
              <a:t>prepir iz svéta bo pregnan,</a:t>
            </a:r>
            <a:br>
              <a:rPr lang="sl-SI">
                <a:solidFill>
                  <a:schemeClr val="bg1">
                    <a:lumMod val="50000"/>
                  </a:schemeClr>
                </a:solidFill>
              </a:rPr>
            </a:br>
            <a:r>
              <a:rPr lang="sl-SI">
                <a:solidFill>
                  <a:schemeClr val="bg1">
                    <a:lumMod val="50000"/>
                  </a:schemeClr>
                </a:solidFill>
              </a:rPr>
              <a:t>ko rojak</a:t>
            </a:r>
            <a:br>
              <a:rPr lang="sl-SI">
                <a:solidFill>
                  <a:schemeClr val="bg1">
                    <a:lumMod val="50000"/>
                  </a:schemeClr>
                </a:solidFill>
              </a:rPr>
            </a:br>
            <a:r>
              <a:rPr lang="sl-SI">
                <a:solidFill>
                  <a:schemeClr val="bg1">
                    <a:lumMod val="50000"/>
                  </a:schemeClr>
                </a:solidFill>
              </a:rPr>
              <a:t>prost bo vsak,</a:t>
            </a:r>
            <a:br>
              <a:rPr lang="sl-SI">
                <a:solidFill>
                  <a:schemeClr val="bg1">
                    <a:lumMod val="50000"/>
                  </a:schemeClr>
                </a:solidFill>
              </a:rPr>
            </a:br>
            <a:r>
              <a:rPr lang="sl-SI">
                <a:solidFill>
                  <a:schemeClr val="bg1">
                    <a:lumMod val="50000"/>
                  </a:schemeClr>
                </a:solidFill>
              </a:rPr>
              <a:t>ne vrag, le sosed bo mejak!</a:t>
            </a:r>
          </a:p>
        </p:txBody>
      </p:sp>
    </p:spTree>
    <p:extLst>
      <p:ext uri="{BB962C8B-B14F-4D97-AF65-F5344CB8AC3E}">
        <p14:creationId xmlns:p14="http://schemas.microsoft.com/office/powerpoint/2010/main" val="373996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827F2AB-02C3-4541-9023-0F39685F7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4142" y="1499591"/>
            <a:ext cx="5281113" cy="396083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AACFC33-AEB8-44AD-88E5-67258C2A7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10157" y="1499591"/>
            <a:ext cx="5281112" cy="3960834"/>
          </a:xfrm>
          <a:prstGeom prst="rect">
            <a:avLst/>
          </a:prstGeom>
        </p:spPr>
      </p:pic>
      <p:sp>
        <p:nvSpPr>
          <p:cNvPr id="6" name="Pravokotnik: zaokroženi diagonalni vogali 5">
            <a:extLst>
              <a:ext uri="{FF2B5EF4-FFF2-40B4-BE49-F238E27FC236}">
                <a16:creationId xmlns:a16="http://schemas.microsoft.com/office/drawing/2014/main" id="{14D277D2-CCAA-4C51-AF80-721DAAAEC4D2}"/>
              </a:ext>
            </a:extLst>
          </p:cNvPr>
          <p:cNvSpPr/>
          <p:nvPr/>
        </p:nvSpPr>
        <p:spPr>
          <a:xfrm>
            <a:off x="4796853" y="839452"/>
            <a:ext cx="2373443" cy="5281112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Živé naj vsi naródi,</a:t>
            </a:r>
            <a:br>
              <a:rPr lang="sl-SI" dirty="0"/>
            </a:br>
            <a:r>
              <a:rPr lang="sl-SI" dirty="0"/>
              <a:t>ki hrepené dočakat dan,</a:t>
            </a:r>
            <a:br>
              <a:rPr lang="sl-SI" dirty="0"/>
            </a:br>
            <a:r>
              <a:rPr lang="sl-SI" dirty="0"/>
              <a:t>ko, koder sonce hodi,</a:t>
            </a:r>
            <a:br>
              <a:rPr lang="sl-SI" dirty="0"/>
            </a:br>
            <a:r>
              <a:rPr lang="sl-SI" dirty="0"/>
              <a:t>prepir iz svéta bo pregnan,</a:t>
            </a:r>
            <a:br>
              <a:rPr lang="sl-SI" dirty="0"/>
            </a:br>
            <a:r>
              <a:rPr lang="sl-SI" dirty="0"/>
              <a:t>ko rojak</a:t>
            </a:r>
            <a:br>
              <a:rPr lang="sl-SI" dirty="0"/>
            </a:br>
            <a:r>
              <a:rPr lang="sl-SI" dirty="0"/>
              <a:t>prost bo vsak,</a:t>
            </a:r>
            <a:br>
              <a:rPr lang="sl-SI" dirty="0"/>
            </a:br>
            <a:r>
              <a:rPr lang="sl-SI" dirty="0"/>
              <a:t>ne vrag, le sosed bo mejak!</a:t>
            </a:r>
          </a:p>
        </p:txBody>
      </p:sp>
    </p:spTree>
    <p:extLst>
      <p:ext uri="{BB962C8B-B14F-4D97-AF65-F5344CB8AC3E}">
        <p14:creationId xmlns:p14="http://schemas.microsoft.com/office/powerpoint/2010/main" val="151339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8549A49-064B-45DE-966F-0E23018A1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9716" y="1292329"/>
            <a:ext cx="5801613" cy="435120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3F313F7-C5A1-40C9-AEF5-E9A9FEB38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68450" y="1237936"/>
            <a:ext cx="5576342" cy="4182256"/>
          </a:xfrm>
          <a:prstGeom prst="rect">
            <a:avLst/>
          </a:prstGeom>
        </p:spPr>
      </p:pic>
      <p:sp>
        <p:nvSpPr>
          <p:cNvPr id="6" name="Pravokotnik: zaokroženi diagonalni vogali 5">
            <a:extLst>
              <a:ext uri="{FF2B5EF4-FFF2-40B4-BE49-F238E27FC236}">
                <a16:creationId xmlns:a16="http://schemas.microsoft.com/office/drawing/2014/main" id="{C8F1A598-9A30-4EFE-864A-2B43F01C78D9}"/>
              </a:ext>
            </a:extLst>
          </p:cNvPr>
          <p:cNvSpPr/>
          <p:nvPr/>
        </p:nvSpPr>
        <p:spPr>
          <a:xfrm>
            <a:off x="4796853" y="540893"/>
            <a:ext cx="2373443" cy="574998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>
                <a:solidFill>
                  <a:schemeClr val="bg1">
                    <a:lumMod val="50000"/>
                  </a:schemeClr>
                </a:solidFill>
              </a:rPr>
              <a:t>Živé naj vsi naródi,</a:t>
            </a:r>
            <a:br>
              <a:rPr lang="sl-SI">
                <a:solidFill>
                  <a:schemeClr val="bg1">
                    <a:lumMod val="50000"/>
                  </a:schemeClr>
                </a:solidFill>
              </a:rPr>
            </a:br>
            <a:r>
              <a:rPr lang="sl-SI">
                <a:solidFill>
                  <a:schemeClr val="bg1">
                    <a:lumMod val="50000"/>
                  </a:schemeClr>
                </a:solidFill>
              </a:rPr>
              <a:t>ki hrepené dočakat dan,</a:t>
            </a:r>
            <a:br>
              <a:rPr lang="sl-SI">
                <a:solidFill>
                  <a:schemeClr val="bg1">
                    <a:lumMod val="50000"/>
                  </a:schemeClr>
                </a:solidFill>
              </a:rPr>
            </a:br>
            <a:r>
              <a:rPr lang="sl-SI">
                <a:solidFill>
                  <a:schemeClr val="bg1">
                    <a:lumMod val="50000"/>
                  </a:schemeClr>
                </a:solidFill>
              </a:rPr>
              <a:t>ko, koder sonce hodi,</a:t>
            </a:r>
            <a:br>
              <a:rPr lang="sl-SI">
                <a:solidFill>
                  <a:schemeClr val="bg1">
                    <a:lumMod val="50000"/>
                  </a:schemeClr>
                </a:solidFill>
              </a:rPr>
            </a:br>
            <a:r>
              <a:rPr lang="sl-SI">
                <a:solidFill>
                  <a:schemeClr val="bg1">
                    <a:lumMod val="50000"/>
                  </a:schemeClr>
                </a:solidFill>
              </a:rPr>
              <a:t>prepir iz svéta bo pregnan,</a:t>
            </a:r>
            <a:br>
              <a:rPr lang="sl-SI">
                <a:solidFill>
                  <a:schemeClr val="bg1">
                    <a:lumMod val="50000"/>
                  </a:schemeClr>
                </a:solidFill>
              </a:rPr>
            </a:br>
            <a:r>
              <a:rPr lang="sl-SI">
                <a:solidFill>
                  <a:schemeClr val="bg1">
                    <a:lumMod val="50000"/>
                  </a:schemeClr>
                </a:solidFill>
              </a:rPr>
              <a:t>ko rojak</a:t>
            </a:r>
            <a:br>
              <a:rPr lang="sl-SI">
                <a:solidFill>
                  <a:schemeClr val="bg1">
                    <a:lumMod val="50000"/>
                  </a:schemeClr>
                </a:solidFill>
              </a:rPr>
            </a:br>
            <a:r>
              <a:rPr lang="sl-SI">
                <a:solidFill>
                  <a:schemeClr val="bg1">
                    <a:lumMod val="50000"/>
                  </a:schemeClr>
                </a:solidFill>
              </a:rPr>
              <a:t>prost bo vsak,</a:t>
            </a:r>
            <a:br>
              <a:rPr lang="sl-SI">
                <a:solidFill>
                  <a:schemeClr val="bg1">
                    <a:lumMod val="50000"/>
                  </a:schemeClr>
                </a:solidFill>
              </a:rPr>
            </a:br>
            <a:r>
              <a:rPr lang="sl-SI">
                <a:solidFill>
                  <a:schemeClr val="bg1">
                    <a:lumMod val="50000"/>
                  </a:schemeClr>
                </a:solidFill>
              </a:rPr>
              <a:t>ne vrag, le sosed bo mejak!</a:t>
            </a:r>
          </a:p>
        </p:txBody>
      </p:sp>
    </p:spTree>
    <p:extLst>
      <p:ext uri="{BB962C8B-B14F-4D97-AF65-F5344CB8AC3E}">
        <p14:creationId xmlns:p14="http://schemas.microsoft.com/office/powerpoint/2010/main" val="248912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96</Words>
  <Application>Microsoft Office PowerPoint</Application>
  <PresentationFormat>Širokozaslonsko</PresentationFormat>
  <Paragraphs>20</Paragraphs>
  <Slides>21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21</vt:i4>
      </vt:variant>
    </vt:vector>
  </HeadingPairs>
  <TitlesOfParts>
    <vt:vector size="27" baseType="lpstr">
      <vt:lpstr>Arial</vt:lpstr>
      <vt:lpstr>Blackadder ITC</vt:lpstr>
      <vt:lpstr>Calibri</vt:lpstr>
      <vt:lpstr>Calibri Light</vt:lpstr>
      <vt:lpstr>Monotype Corsiva</vt:lpstr>
      <vt:lpstr>Officeova tema</vt:lpstr>
      <vt:lpstr>Zdravljica Likovna dela učencev petih razredov Mentorica: Janja Tomažič  PP pripravila Dragan Štumberger in Paul Möller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JANJA TOMAŽIČ</dc:creator>
  <cp:lastModifiedBy>Janja Tomažič</cp:lastModifiedBy>
  <cp:revision>9</cp:revision>
  <dcterms:created xsi:type="dcterms:W3CDTF">2025-02-05T10:51:53Z</dcterms:created>
  <dcterms:modified xsi:type="dcterms:W3CDTF">2025-02-08T19:46:51Z</dcterms:modified>
</cp:coreProperties>
</file>